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6"/>
  </p:notesMasterIdLst>
  <p:handoutMasterIdLst>
    <p:handoutMasterId r:id="rId18"/>
  </p:handoutMasterIdLst>
  <p:sldIdLst>
    <p:sldId id="262" r:id="rId4"/>
    <p:sldId id="360" r:id="rId5"/>
    <p:sldId id="364" r:id="rId6"/>
    <p:sldId id="366" r:id="rId7"/>
    <p:sldId id="370" r:id="rId8"/>
    <p:sldId id="369" r:id="rId9"/>
    <p:sldId id="367" r:id="rId10"/>
    <p:sldId id="368" r:id="rId11"/>
    <p:sldId id="371" r:id="rId12"/>
    <p:sldId id="372" r:id="rId13"/>
    <p:sldId id="379" r:id="rId14"/>
    <p:sldId id="380" r:id="rId15"/>
    <p:sldId id="26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CC0000"/>
    <a:srgbClr val="DCDEE4"/>
    <a:srgbClr val="CC330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14" autoAdjust="0"/>
    <p:restoredTop sz="94660"/>
  </p:normalViewPr>
  <p:slideViewPr>
    <p:cSldViewPr snapToGrid="0">
      <p:cViewPr varScale="1">
        <p:scale>
          <a:sx n="88" d="100"/>
          <a:sy n="88" d="100"/>
        </p:scale>
        <p:origin x="581" y="82"/>
      </p:cViewPr>
      <p:guideLst>
        <p:guide orient="horz" pos="2210"/>
        <p:guide pos="38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EC0B1-B1DD-4B5A-B85C-DC96524731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7D55F3-ABE2-42DE-AC37-1C415EFACC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5BA00-DDD8-4EDE-A0DC-B121C8A7375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F40A5-FF0C-4A56-AAC8-B7588AEB0F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FB597B-2290-4D39-A313-C14D32512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ksoSlideStyle" descr="#wm#_52_01_100_1100" hidden="1"/>
          <p:cNvSpPr>
            <a:spLocks noChangeArrowheads="1"/>
          </p:cNvSpPr>
          <p:nvPr/>
        </p:nvSpPr>
        <p:spPr bwMode="auto">
          <a:xfrm>
            <a:off x="0" y="0"/>
            <a:ext cx="16933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lnSpc>
                <a:spcPct val="120000"/>
              </a:lnSpc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algn="ctr">
              <a:lnSpc>
                <a:spcPct val="120000"/>
              </a:lnSpc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marL="8255" indent="-8255" algn="l" eaLnBrk="1" hangingPunct="1"/>
            <a:endParaRPr lang="zh-CN" altLang="zh-CN" sz="1800"/>
          </a:p>
        </p:txBody>
      </p:sp>
      <p:sp>
        <p:nvSpPr>
          <p:cNvPr id="2051" name="Rectangle 3" descr="#wm#_52_1_*Z"/>
          <p:cNvSpPr>
            <a:spLocks noChangeArrowheads="1"/>
          </p:cNvSpPr>
          <p:nvPr/>
        </p:nvSpPr>
        <p:spPr bwMode="auto">
          <a:xfrm>
            <a:off x="1824567" y="3101975"/>
            <a:ext cx="8542867" cy="2087563"/>
          </a:xfrm>
          <a:prstGeom prst="rect">
            <a:avLst/>
          </a:prstGeom>
          <a:solidFill>
            <a:srgbClr val="E83457">
              <a:alpha val="71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lnSpc>
                <a:spcPct val="120000"/>
              </a:lnSpc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algn="ctr">
              <a:lnSpc>
                <a:spcPct val="120000"/>
              </a:lnSpc>
              <a:spcBef>
                <a:spcPct val="20000"/>
              </a:spcBef>
              <a:defRPr sz="280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marL="8255" indent="-8255" algn="l" eaLnBrk="1" hangingPunct="1"/>
            <a:endParaRPr lang="zh-CN" altLang="zh-CN" sz="180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824567" y="3106739"/>
            <a:ext cx="8542867" cy="1366837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单击此处编辑标题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4567" y="4473576"/>
            <a:ext cx="8547100" cy="669925"/>
          </a:xfrm>
        </p:spPr>
        <p:txBody>
          <a:bodyPr/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zh-CN" altLang="zh-CN" noProof="0" dirty="0" smtClean="0">
                <a:sym typeface="Arial" panose="020B0604020202020204" pitchFamily="34" charset="0"/>
              </a:rPr>
              <a:t>单击此处编辑母版副标题样式</a:t>
            </a:r>
            <a:endParaRPr lang="zh-CN" alt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07977"/>
            <a:ext cx="10515600" cy="103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926772"/>
            <a:ext cx="10515600" cy="437719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99947" y="2780928"/>
            <a:ext cx="4416000" cy="334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72555" y="2780928"/>
            <a:ext cx="4416000" cy="3344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grpSp>
        <p:nvGrpSpPr>
          <p:cNvPr id="5" name="Group 20" descr="#wm#_52_8_*Z"/>
          <p:cNvGrpSpPr/>
          <p:nvPr/>
        </p:nvGrpSpPr>
        <p:grpSpPr bwMode="auto">
          <a:xfrm>
            <a:off x="48684" y="1143872"/>
            <a:ext cx="5672667" cy="1000760"/>
            <a:chOff x="0" y="0"/>
            <a:chExt cx="6700" cy="1576"/>
          </a:xfrm>
        </p:grpSpPr>
        <p:sp>
          <p:nvSpPr>
            <p:cNvPr id="6" name="AutoShape 21" descr="#wm#_52_08_*Z"/>
            <p:cNvSpPr>
              <a:spLocks noChangeArrowheads="1"/>
            </p:cNvSpPr>
            <p:nvPr/>
          </p:nvSpPr>
          <p:spPr bwMode="auto">
            <a:xfrm rot="10500000">
              <a:off x="62" y="1172"/>
              <a:ext cx="455" cy="405"/>
            </a:xfrm>
            <a:prstGeom prst="rtTriangle">
              <a:avLst/>
            </a:prstGeom>
            <a:solidFill>
              <a:srgbClr val="1F2E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7" name="AutoShape 22" descr="#wm#_52_08_*Z"/>
            <p:cNvSpPr>
              <a:spLocks noChangeArrowheads="1"/>
            </p:cNvSpPr>
            <p:nvPr/>
          </p:nvSpPr>
          <p:spPr bwMode="auto">
            <a:xfrm rot="21300000">
              <a:off x="0" y="0"/>
              <a:ext cx="6700" cy="907"/>
            </a:xfrm>
            <a:prstGeom prst="parallelogram">
              <a:avLst>
                <a:gd name="adj" fmla="val 13372"/>
              </a:avLst>
            </a:prstGeom>
            <a:solidFill>
              <a:srgbClr val="2F419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 sz="180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20" descr="#wm#_52_08_*Z"/>
          <p:cNvGrpSpPr/>
          <p:nvPr/>
        </p:nvGrpSpPr>
        <p:grpSpPr bwMode="auto">
          <a:xfrm>
            <a:off x="97367" y="508001"/>
            <a:ext cx="3369733" cy="950913"/>
            <a:chOff x="0" y="0"/>
            <a:chExt cx="3982" cy="1497"/>
          </a:xfrm>
        </p:grpSpPr>
        <p:grpSp>
          <p:nvGrpSpPr>
            <p:cNvPr id="9" name="Group 6" descr="#wm#_52_12_*Z"/>
            <p:cNvGrpSpPr/>
            <p:nvPr/>
          </p:nvGrpSpPr>
          <p:grpSpPr bwMode="auto">
            <a:xfrm>
              <a:off x="0" y="43"/>
              <a:ext cx="3982" cy="1455"/>
              <a:chOff x="0" y="0"/>
              <a:chExt cx="3982" cy="1456"/>
            </a:xfrm>
          </p:grpSpPr>
          <p:sp>
            <p:nvSpPr>
              <p:cNvPr id="11" name="AutoShape 7" descr="#wm#_52_08_*Z"/>
              <p:cNvSpPr>
                <a:spLocks noChangeArrowheads="1"/>
              </p:cNvSpPr>
              <p:nvPr/>
            </p:nvSpPr>
            <p:spPr bwMode="auto">
              <a:xfrm rot="21300000">
                <a:off x="0" y="0"/>
                <a:ext cx="3982" cy="905"/>
              </a:xfrm>
              <a:prstGeom prst="parallelogram">
                <a:avLst>
                  <a:gd name="adj" fmla="val 7965"/>
                </a:avLst>
              </a:prstGeom>
              <a:solidFill>
                <a:srgbClr val="2F419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 sz="1800"/>
              </a:p>
            </p:txBody>
          </p:sp>
          <p:sp>
            <p:nvSpPr>
              <p:cNvPr id="12" name="AutoShape 8" descr="#wm#_52_08_*Z"/>
              <p:cNvSpPr>
                <a:spLocks noChangeArrowheads="1"/>
              </p:cNvSpPr>
              <p:nvPr/>
            </p:nvSpPr>
            <p:spPr bwMode="auto">
              <a:xfrm rot="10500000">
                <a:off x="55" y="1052"/>
                <a:ext cx="455" cy="405"/>
              </a:xfrm>
              <a:prstGeom prst="rtTriangle">
                <a:avLst/>
              </a:prstGeom>
              <a:solidFill>
                <a:srgbClr val="1F2E7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 sz="1800"/>
              </a:p>
            </p:txBody>
          </p:sp>
        </p:grpSp>
        <p:sp>
          <p:nvSpPr>
            <p:cNvPr id="10" name="Text Box 9" descr="#wm#_52_08_*Z"/>
            <p:cNvSpPr txBox="1">
              <a:spLocks noChangeArrowheads="1"/>
            </p:cNvSpPr>
            <p:nvPr/>
          </p:nvSpPr>
          <p:spPr bwMode="auto">
            <a:xfrm rot="21300000">
              <a:off x="455" y="0"/>
              <a:ext cx="3287" cy="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/>
            <a:lstStyle>
              <a:lvl1pPr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zh-CN" sz="1800"/>
                <a:t>&gt;&gt;&gt;&gt;&gt;&gt;&gt;&gt;</a:t>
              </a:r>
              <a:endParaRPr lang="zh-CN" altLang="zh-CN" sz="1800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 rot="21294017">
            <a:off x="545821" y="1135515"/>
            <a:ext cx="5097600" cy="517198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4" name="页脚占位符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506186"/>
            <a:ext cx="10515600" cy="1184503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824567" y="3453667"/>
            <a:ext cx="8542867" cy="2087563"/>
          </a:xfrm>
          <a:prstGeom prst="rect">
            <a:avLst/>
          </a:prstGeom>
          <a:solidFill>
            <a:srgbClr val="2F4197">
              <a:alpha val="67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normAutofit/>
          </a:bodyPr>
          <a:lstStyle>
            <a:lvl1pPr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 algn="ctr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algn="ctr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zh-CN" sz="1800">
              <a:solidFill>
                <a:schemeClr val="tx1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ctrTitle"/>
          </p:nvPr>
        </p:nvSpPr>
        <p:spPr>
          <a:xfrm>
            <a:off x="1824567" y="3453667"/>
            <a:ext cx="8542867" cy="1336825"/>
          </a:xfrm>
        </p:spPr>
        <p:txBody>
          <a:bodyPr anchor="ctr" anchorCtr="0">
            <a:normAutofit/>
          </a:bodyPr>
          <a:lstStyle>
            <a:lvl1pPr algn="ctr">
              <a:defRPr sz="4000">
                <a:latin typeface="+mj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副标题 2"/>
          <p:cNvSpPr>
            <a:spLocks noGrp="1"/>
          </p:cNvSpPr>
          <p:nvPr>
            <p:ph type="subTitle" idx="1"/>
          </p:nvPr>
        </p:nvSpPr>
        <p:spPr>
          <a:xfrm>
            <a:off x="1824567" y="4790492"/>
            <a:ext cx="8542867" cy="750738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7409793" y="387658"/>
            <a:ext cx="4161143" cy="60684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5" name="Rectangle 2" descr="#wm#_52_07_*Z"/>
          <p:cNvSpPr>
            <a:spLocks noChangeArrowheads="1"/>
          </p:cNvSpPr>
          <p:nvPr/>
        </p:nvSpPr>
        <p:spPr bwMode="auto">
          <a:xfrm>
            <a:off x="520701" y="404664"/>
            <a:ext cx="6447658" cy="6096000"/>
          </a:xfrm>
          <a:prstGeom prst="rect">
            <a:avLst/>
          </a:prstGeom>
          <a:solidFill>
            <a:srgbClr val="E8345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zh-CN" sz="1800">
              <a:solidFill>
                <a:schemeClr val="tx1"/>
              </a:solidFill>
            </a:endParaRPr>
          </a:p>
        </p:txBody>
      </p:sp>
      <p:grpSp>
        <p:nvGrpSpPr>
          <p:cNvPr id="17" name="Group 20" descr="#wm#_52_8_*Z"/>
          <p:cNvGrpSpPr/>
          <p:nvPr/>
        </p:nvGrpSpPr>
        <p:grpSpPr bwMode="auto">
          <a:xfrm>
            <a:off x="48684" y="1143872"/>
            <a:ext cx="5672667" cy="1000760"/>
            <a:chOff x="0" y="0"/>
            <a:chExt cx="6700" cy="1576"/>
          </a:xfrm>
        </p:grpSpPr>
        <p:sp>
          <p:nvSpPr>
            <p:cNvPr id="18" name="AutoShape 21" descr="#wm#_52_08_*Z"/>
            <p:cNvSpPr>
              <a:spLocks noChangeArrowheads="1"/>
            </p:cNvSpPr>
            <p:nvPr/>
          </p:nvSpPr>
          <p:spPr bwMode="auto">
            <a:xfrm rot="10500000">
              <a:off x="62" y="1172"/>
              <a:ext cx="455" cy="405"/>
            </a:xfrm>
            <a:prstGeom prst="rtTriangle">
              <a:avLst/>
            </a:prstGeom>
            <a:solidFill>
              <a:srgbClr val="1F2E7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 sz="1800">
                <a:solidFill>
                  <a:schemeClr val="tx1"/>
                </a:solidFill>
              </a:endParaRPr>
            </a:p>
          </p:txBody>
        </p:sp>
        <p:sp>
          <p:nvSpPr>
            <p:cNvPr id="19" name="AutoShape 22" descr="#wm#_52_08_*Z"/>
            <p:cNvSpPr>
              <a:spLocks noChangeArrowheads="1"/>
            </p:cNvSpPr>
            <p:nvPr/>
          </p:nvSpPr>
          <p:spPr bwMode="auto">
            <a:xfrm rot="21300000">
              <a:off x="0" y="0"/>
              <a:ext cx="6700" cy="907"/>
            </a:xfrm>
            <a:prstGeom prst="parallelogram">
              <a:avLst>
                <a:gd name="adj" fmla="val 13372"/>
              </a:avLst>
            </a:prstGeom>
            <a:solidFill>
              <a:srgbClr val="2F419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</a:pPr>
              <a:endParaRPr lang="zh-CN" altLang="zh-CN" sz="1800">
                <a:solidFill>
                  <a:schemeClr val="tx1"/>
                </a:solidFill>
              </a:endParaRPr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3915" y="2781280"/>
            <a:ext cx="5265354" cy="3168000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grpSp>
        <p:nvGrpSpPr>
          <p:cNvPr id="9" name="Group 20" descr="#wm#_52_08_*Z"/>
          <p:cNvGrpSpPr/>
          <p:nvPr/>
        </p:nvGrpSpPr>
        <p:grpSpPr bwMode="auto">
          <a:xfrm>
            <a:off x="97367" y="508001"/>
            <a:ext cx="3369733" cy="950913"/>
            <a:chOff x="0" y="0"/>
            <a:chExt cx="3982" cy="1497"/>
          </a:xfrm>
        </p:grpSpPr>
        <p:grpSp>
          <p:nvGrpSpPr>
            <p:cNvPr id="10" name="Group 6" descr="#wm#_52_12_*Z"/>
            <p:cNvGrpSpPr/>
            <p:nvPr/>
          </p:nvGrpSpPr>
          <p:grpSpPr bwMode="auto">
            <a:xfrm>
              <a:off x="0" y="43"/>
              <a:ext cx="3982" cy="1455"/>
              <a:chOff x="0" y="0"/>
              <a:chExt cx="3982" cy="1456"/>
            </a:xfrm>
          </p:grpSpPr>
          <p:sp>
            <p:nvSpPr>
              <p:cNvPr id="12" name="AutoShape 7" descr="#wm#_52_08_*Z"/>
              <p:cNvSpPr>
                <a:spLocks noChangeArrowheads="1"/>
              </p:cNvSpPr>
              <p:nvPr/>
            </p:nvSpPr>
            <p:spPr bwMode="auto">
              <a:xfrm rot="21300000">
                <a:off x="0" y="0"/>
                <a:ext cx="3982" cy="905"/>
              </a:xfrm>
              <a:prstGeom prst="parallelogram">
                <a:avLst>
                  <a:gd name="adj" fmla="val 7965"/>
                </a:avLst>
              </a:prstGeom>
              <a:solidFill>
                <a:srgbClr val="2F419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 sz="1800"/>
              </a:p>
            </p:txBody>
          </p:sp>
          <p:sp>
            <p:nvSpPr>
              <p:cNvPr id="13" name="AutoShape 8" descr="#wm#_52_08_*Z"/>
              <p:cNvSpPr>
                <a:spLocks noChangeArrowheads="1"/>
              </p:cNvSpPr>
              <p:nvPr/>
            </p:nvSpPr>
            <p:spPr bwMode="auto">
              <a:xfrm rot="10500000">
                <a:off x="55" y="1052"/>
                <a:ext cx="455" cy="405"/>
              </a:xfrm>
              <a:prstGeom prst="rtTriangle">
                <a:avLst/>
              </a:prstGeom>
              <a:solidFill>
                <a:srgbClr val="1F2E76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5pPr>
                <a:lvl6pPr marL="25146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6pPr>
                <a:lvl7pPr marL="29718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7pPr>
                <a:lvl8pPr marL="34290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8pPr>
                <a:lvl9pPr marL="3886200" indent="-228600" fontAlgn="base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bg1"/>
                    </a:solidFill>
                    <a:latin typeface="Arial" panose="020B0604020202020204" pitchFamily="34" charset="0"/>
                    <a:ea typeface="黑体" panose="02010609060101010101" pitchFamily="49" charset="-122"/>
                    <a:sym typeface="Arial" panose="020B0604020202020204" pitchFamily="34" charset="0"/>
                  </a:defRPr>
                </a:lvl9pPr>
              </a:lstStyle>
              <a:p>
                <a:pPr eaLnBrk="1" hangingPunct="1"/>
                <a:endParaRPr lang="zh-CN" altLang="zh-CN" sz="1800"/>
              </a:p>
            </p:txBody>
          </p:sp>
        </p:grpSp>
        <p:sp>
          <p:nvSpPr>
            <p:cNvPr id="11" name="Text Box 9" descr="#wm#_52_08_*Z"/>
            <p:cNvSpPr txBox="1">
              <a:spLocks noChangeArrowheads="1"/>
            </p:cNvSpPr>
            <p:nvPr/>
          </p:nvSpPr>
          <p:spPr bwMode="auto">
            <a:xfrm rot="21300000">
              <a:off x="455" y="0"/>
              <a:ext cx="3287" cy="7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170" tIns="46990" rIns="90170" bIns="46990"/>
            <a:lstStyle>
              <a:lvl1pPr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ct val="20000"/>
                </a:spcBef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fontAlgn="base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eaLnBrk="1" hangingPunct="1"/>
              <a:r>
                <a:rPr lang="zh-CN" altLang="zh-CN" sz="1800"/>
                <a:t>&gt;&gt;&gt;&gt;&gt;&gt;&gt;&gt;</a:t>
              </a:r>
              <a:endParaRPr lang="zh-CN" altLang="zh-CN" sz="1800"/>
            </a:p>
          </p:txBody>
        </p:sp>
      </p:grpSp>
      <p:sp>
        <p:nvSpPr>
          <p:cNvPr id="14" name="标题 1"/>
          <p:cNvSpPr>
            <a:spLocks noGrp="1"/>
          </p:cNvSpPr>
          <p:nvPr>
            <p:ph type="title" hasCustomPrompt="1"/>
          </p:nvPr>
        </p:nvSpPr>
        <p:spPr>
          <a:xfrm rot="21294017">
            <a:off x="539683" y="1136491"/>
            <a:ext cx="5097600" cy="535327"/>
          </a:xfrm>
        </p:spPr>
        <p:txBody>
          <a:bodyPr/>
          <a:lstStyle>
            <a:lvl1pPr>
              <a:defRPr sz="2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5" name="页脚占位符 1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074165" y="425669"/>
            <a:ext cx="1279635" cy="5992594"/>
          </a:xfrm>
        </p:spPr>
        <p:txBody>
          <a:bodyPr vert="eaVert" anchor="ctr" anchorCtr="0"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425669"/>
            <a:ext cx="9062545" cy="5992594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838199" y="593558"/>
            <a:ext cx="10515601" cy="566286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3DC90-0580-4DC0-B419-26919D2248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75444-13E2-43C3-8A59-A671957B3EA3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86717" y="29781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100" dirty="0">
                <a:solidFill>
                  <a:srgbClr val="D51528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SHENYANG LIN LOONG TECHNOLOGY CO.,LTD.</a:t>
            </a:r>
            <a:endParaRPr lang="zh-CN" altLang="en-US" sz="1100" dirty="0">
              <a:solidFill>
                <a:srgbClr val="D51528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005263" y="380999"/>
            <a:ext cx="6615845" cy="47619"/>
          </a:xfrm>
          <a:prstGeom prst="rect">
            <a:avLst/>
          </a:prstGeom>
          <a:gradFill flip="none" rotWithShape="1">
            <a:gsLst>
              <a:gs pos="0">
                <a:srgbClr val="D51528">
                  <a:tint val="66000"/>
                  <a:satMod val="160000"/>
                </a:srgbClr>
              </a:gs>
              <a:gs pos="50000">
                <a:srgbClr val="D51528">
                  <a:tint val="44500"/>
                  <a:satMod val="160000"/>
                </a:srgbClr>
              </a:gs>
              <a:gs pos="100000">
                <a:srgbClr val="D51528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130" y="56999"/>
            <a:ext cx="651339" cy="64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2419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ksoSlideStyle" descr="#wm#_52_12_221_1300" hidden="1"/>
          <p:cNvSpPr>
            <a:spLocks noChangeArrowheads="1"/>
          </p:cNvSpPr>
          <p:nvPr/>
        </p:nvSpPr>
        <p:spPr bwMode="auto">
          <a:xfrm>
            <a:off x="0" y="0"/>
            <a:ext cx="16933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8255" indent="-8255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 sz="1800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27" name="Rectangle 2" descr="#wm#_52_12_*Z"/>
          <p:cNvSpPr>
            <a:spLocks noChangeArrowheads="1"/>
          </p:cNvSpPr>
          <p:nvPr/>
        </p:nvSpPr>
        <p:spPr bwMode="auto">
          <a:xfrm>
            <a:off x="534351" y="381000"/>
            <a:ext cx="11152716" cy="6096000"/>
          </a:xfrm>
          <a:prstGeom prst="rect">
            <a:avLst/>
          </a:prstGeom>
          <a:solidFill>
            <a:srgbClr val="E8345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8255" indent="-8255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5pPr>
            <a:lvl6pPr marL="25146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6pPr>
            <a:lvl7pPr marL="29718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7pPr>
            <a:lvl8pPr marL="34290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8pPr>
            <a:lvl9pPr marL="3886200" indent="-22860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9pPr>
          </a:lstStyle>
          <a:p>
            <a:pPr eaLnBrk="1" hangingPunct="1"/>
            <a:endParaRPr lang="zh-CN" altLang="zh-CN" sz="1800">
              <a:latin typeface="Arial" panose="020B0604020202020204" pitchFamily="34" charset="0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014269"/>
            <a:ext cx="10515600" cy="103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单击此处编辑母版标题样式答复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3151414"/>
            <a:ext cx="10515600" cy="3152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altLang="zh-CN" dirty="0" smtClean="0">
                <a:sym typeface="Arial" panose="020B0604020202020204" pitchFamily="34" charset="0"/>
              </a:rPr>
              <a:t>单击此处编辑母版文本样式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1"/>
            <a:r>
              <a:rPr lang="zh-CN" altLang="zh-CN" dirty="0" smtClean="0">
                <a:sym typeface="Arial" panose="020B0604020202020204" pitchFamily="34" charset="0"/>
              </a:rPr>
              <a:t>第二级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2"/>
            <a:r>
              <a:rPr lang="zh-CN" altLang="zh-CN" dirty="0" smtClean="0">
                <a:sym typeface="Arial" panose="020B0604020202020204" pitchFamily="34" charset="0"/>
              </a:rPr>
              <a:t>第三级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3"/>
            <a:r>
              <a:rPr lang="zh-CN" altLang="zh-CN" dirty="0" smtClean="0">
                <a:sym typeface="Arial" panose="020B0604020202020204" pitchFamily="34" charset="0"/>
              </a:rPr>
              <a:t>第四级</a:t>
            </a:r>
            <a:endParaRPr lang="zh-CN" altLang="zh-CN" dirty="0" smtClean="0">
              <a:sym typeface="Arial" panose="020B0604020202020204" pitchFamily="34" charset="0"/>
            </a:endParaRPr>
          </a:p>
          <a:p>
            <a:pPr lvl="4"/>
            <a:r>
              <a:rPr lang="zh-CN" altLang="zh-CN" dirty="0" smtClean="0">
                <a:sym typeface="Arial" panose="020B0604020202020204" pitchFamily="34" charset="0"/>
              </a:rPr>
              <a:t>第五级</a:t>
            </a:r>
            <a:endParaRPr lang="zh-CN" altLang="zh-CN" dirty="0" smtClean="0">
              <a:sym typeface="Arial" panose="020B0604020202020204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525345"/>
            <a:ext cx="2743200" cy="2444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E95BF-19DD-4D38-A890-AF8E959B9B2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525345"/>
            <a:ext cx="4114800" cy="2444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525345"/>
            <a:ext cx="2743200" cy="24447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64936-97BD-44E4-A8F3-59E46A2038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+mj-ea"/>
          <a:ea typeface="+mj-ea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  <a:sym typeface="Arial" panose="020B0604020202020204" pitchFamily="34" charset="0"/>
        </a:defRPr>
      </a:lvl9pPr>
    </p:titleStyle>
    <p:bodyStyle>
      <a:lvl1pPr marL="2857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1pPr>
      <a:lvl2pPr marL="7429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2pPr>
      <a:lvl3pPr marL="12001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3pPr>
      <a:lvl4pPr marL="16573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4pPr>
      <a:lvl5pPr marL="2114550" indent="-285750" algn="l" rtl="0" fontAlgn="base">
        <a:lnSpc>
          <a:spcPct val="120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bg1"/>
          </a:solidFill>
          <a:latin typeface="+mn-ea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image" Target="../media/image21.jpeg"/><Relationship Id="rId27" Type="http://schemas.openxmlformats.org/officeDocument/2006/relationships/slideLayout" Target="../slideLayouts/slideLayout7.xml"/><Relationship Id="rId26" Type="http://schemas.openxmlformats.org/officeDocument/2006/relationships/tags" Target="../tags/tag27.xml"/><Relationship Id="rId25" Type="http://schemas.openxmlformats.org/officeDocument/2006/relationships/tags" Target="../tags/tag26.xml"/><Relationship Id="rId24" Type="http://schemas.openxmlformats.org/officeDocument/2006/relationships/tags" Target="../tags/tag25.xml"/><Relationship Id="rId23" Type="http://schemas.openxmlformats.org/officeDocument/2006/relationships/tags" Target="../tags/tag24.xml"/><Relationship Id="rId22" Type="http://schemas.openxmlformats.org/officeDocument/2006/relationships/tags" Target="../tags/tag23.xml"/><Relationship Id="rId21" Type="http://schemas.openxmlformats.org/officeDocument/2006/relationships/tags" Target="../tags/tag22.xml"/><Relationship Id="rId20" Type="http://schemas.openxmlformats.org/officeDocument/2006/relationships/tags" Target="../tags/tag21.xml"/><Relationship Id="rId2" Type="http://schemas.openxmlformats.org/officeDocument/2006/relationships/tags" Target="../tags/tag4.xml"/><Relationship Id="rId19" Type="http://schemas.openxmlformats.org/officeDocument/2006/relationships/tags" Target="../tags/tag20.xml"/><Relationship Id="rId18" Type="http://schemas.openxmlformats.org/officeDocument/2006/relationships/tags" Target="../tags/tag19.xml"/><Relationship Id="rId17" Type="http://schemas.openxmlformats.org/officeDocument/2006/relationships/tags" Target="../tags/tag18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3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1.xml"/><Relationship Id="rId4" Type="http://schemas.openxmlformats.org/officeDocument/2006/relationships/image" Target="../media/image22.jpeg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600750" y="1894448"/>
            <a:ext cx="451104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>
                <a:latin typeface="微软雅黑 Light" panose="020B0502040204020203" charset="-122"/>
                <a:ea typeface="微软雅黑 Light" panose="020B0502040204020203" charset="-122"/>
                <a:sym typeface="+mn-ea"/>
              </a:rPr>
              <a:t>刘占龙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年年度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工作汇报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1529" y="627316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让人人成为快乐投资者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38" y="5300928"/>
            <a:ext cx="1577817" cy="784766"/>
          </a:xfrm>
          <a:prstGeom prst="rect">
            <a:avLst/>
          </a:prstGeom>
        </p:spPr>
      </p:pic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14613" y="6370638"/>
            <a:ext cx="9178925" cy="95250"/>
          </a:xfrm>
          <a:prstGeom prst="rect">
            <a:avLst/>
          </a:prstGeom>
          <a:gradFill flip="none" rotWithShape="1">
            <a:gsLst>
              <a:gs pos="0">
                <a:srgbClr val="D51528">
                  <a:tint val="66000"/>
                  <a:satMod val="160000"/>
                </a:srgbClr>
              </a:gs>
              <a:gs pos="50000">
                <a:srgbClr val="D51528">
                  <a:tint val="44500"/>
                  <a:satMod val="160000"/>
                </a:srgbClr>
              </a:gs>
              <a:gs pos="100000">
                <a:srgbClr val="D51528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98463" y="6370638"/>
            <a:ext cx="315913" cy="95250"/>
          </a:xfrm>
          <a:prstGeom prst="rect">
            <a:avLst/>
          </a:prstGeom>
          <a:gradFill flip="none" rotWithShape="1">
            <a:gsLst>
              <a:gs pos="0">
                <a:srgbClr val="D51528">
                  <a:tint val="66000"/>
                  <a:satMod val="160000"/>
                </a:srgbClr>
              </a:gs>
              <a:gs pos="50000">
                <a:srgbClr val="D51528">
                  <a:tint val="44500"/>
                  <a:satMod val="160000"/>
                </a:srgbClr>
              </a:gs>
              <a:gs pos="100000">
                <a:srgbClr val="D51528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07470" y="104436"/>
            <a:ext cx="11644738" cy="7847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Freeform 6"/>
          <p:cNvSpPr/>
          <p:nvPr/>
        </p:nvSpPr>
        <p:spPr bwMode="auto">
          <a:xfrm>
            <a:off x="9176020" y="200578"/>
            <a:ext cx="2701925" cy="3033713"/>
          </a:xfrm>
          <a:custGeom>
            <a:avLst/>
            <a:gdLst>
              <a:gd name="T0" fmla="*/ 1634 w 1707"/>
              <a:gd name="T1" fmla="*/ 226 h 1916"/>
              <a:gd name="T2" fmla="*/ 1634 w 1707"/>
              <a:gd name="T3" fmla="*/ 1916 h 1916"/>
              <a:gd name="T4" fmla="*/ 1707 w 1707"/>
              <a:gd name="T5" fmla="*/ 1916 h 1916"/>
              <a:gd name="T6" fmla="*/ 1707 w 1707"/>
              <a:gd name="T7" fmla="*/ 160 h 1916"/>
              <a:gd name="T8" fmla="*/ 1547 w 1707"/>
              <a:gd name="T9" fmla="*/ 0 h 1916"/>
              <a:gd name="T10" fmla="*/ 0 w 1707"/>
              <a:gd name="T11" fmla="*/ 0 h 1916"/>
              <a:gd name="T12" fmla="*/ 0 w 1707"/>
              <a:gd name="T13" fmla="*/ 80 h 1916"/>
              <a:gd name="T14" fmla="*/ 1488 w 1707"/>
              <a:gd name="T15" fmla="*/ 80 h 1916"/>
              <a:gd name="T16" fmla="*/ 1634 w 1707"/>
              <a:gd name="T17" fmla="*/ 226 h 1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07" h="1916">
                <a:moveTo>
                  <a:pt x="1634" y="226"/>
                </a:moveTo>
                <a:cubicBezTo>
                  <a:pt x="1634" y="1916"/>
                  <a:pt x="1634" y="1916"/>
                  <a:pt x="1634" y="1916"/>
                </a:cubicBezTo>
                <a:cubicBezTo>
                  <a:pt x="1707" y="1916"/>
                  <a:pt x="1707" y="1916"/>
                  <a:pt x="1707" y="1916"/>
                </a:cubicBezTo>
                <a:cubicBezTo>
                  <a:pt x="1707" y="160"/>
                  <a:pt x="1707" y="160"/>
                  <a:pt x="1707" y="160"/>
                </a:cubicBezTo>
                <a:cubicBezTo>
                  <a:pt x="1707" y="72"/>
                  <a:pt x="1635" y="0"/>
                  <a:pt x="154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80"/>
                  <a:pt x="0" y="80"/>
                  <a:pt x="0" y="80"/>
                </a:cubicBezTo>
                <a:cubicBezTo>
                  <a:pt x="1488" y="80"/>
                  <a:pt x="1488" y="80"/>
                  <a:pt x="1488" y="80"/>
                </a:cubicBezTo>
                <a:cubicBezTo>
                  <a:pt x="1568" y="80"/>
                  <a:pt x="1634" y="145"/>
                  <a:pt x="1634" y="226"/>
                </a:cubicBezTo>
                <a:close/>
              </a:path>
            </a:pathLst>
          </a:custGeom>
          <a:gradFill flip="none" rotWithShape="1">
            <a:gsLst>
              <a:gs pos="0">
                <a:srgbClr val="D51528">
                  <a:tint val="66000"/>
                  <a:satMod val="160000"/>
                </a:srgbClr>
              </a:gs>
              <a:gs pos="50000">
                <a:srgbClr val="D51528">
                  <a:tint val="44500"/>
                  <a:satMod val="160000"/>
                </a:srgbClr>
              </a:gs>
              <a:gs pos="100000">
                <a:srgbClr val="D51528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993949" y="574678"/>
            <a:ext cx="26084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kern="1600" spc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正气  |  诚信  |  合作  |  服务  |  担当</a:t>
            </a:r>
            <a:endParaRPr lang="zh-CN" altLang="en-US" sz="1000" kern="1600" spc="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18827" y="1853812"/>
            <a:ext cx="4060728" cy="2870708"/>
            <a:chOff x="452085" y="833592"/>
            <a:chExt cx="3751080" cy="4018136"/>
          </a:xfrm>
        </p:grpSpPr>
        <p:grpSp>
          <p:nvGrpSpPr>
            <p:cNvPr id="3" name="Group 4"/>
            <p:cNvGrpSpPr>
              <a:grpSpLocks noChangeAspect="1"/>
            </p:cNvGrpSpPr>
            <p:nvPr/>
          </p:nvGrpSpPr>
          <p:grpSpPr bwMode="auto">
            <a:xfrm>
              <a:off x="457967" y="980462"/>
              <a:ext cx="3745198" cy="3871266"/>
              <a:chOff x="292" y="379"/>
              <a:chExt cx="2115" cy="2203"/>
            </a:xfrm>
          </p:grpSpPr>
          <p:sp>
            <p:nvSpPr>
              <p:cNvPr id="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18" y="379"/>
                <a:ext cx="1989" cy="2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pic>
            <p:nvPicPr>
              <p:cNvPr id="1032" name="Picture 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" y="1794"/>
                <a:ext cx="750" cy="75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33" name="Picture 9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7" y="1814"/>
                <a:ext cx="735" cy="76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28" y="1170"/>
                <a:ext cx="1954" cy="0"/>
              </a:xfrm>
              <a:prstGeom prst="line">
                <a:avLst/>
              </a:prstGeom>
              <a:noFill/>
              <a:ln w="33338" cap="flat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" name="Line 11"/>
              <p:cNvSpPr>
                <a:spLocks noChangeShapeType="1"/>
              </p:cNvSpPr>
              <p:nvPr/>
            </p:nvSpPr>
            <p:spPr bwMode="auto">
              <a:xfrm>
                <a:off x="428" y="1791"/>
                <a:ext cx="1954" cy="0"/>
              </a:xfrm>
              <a:prstGeom prst="line">
                <a:avLst/>
              </a:prstGeom>
              <a:noFill/>
              <a:ln w="33338" cap="flat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Line 12"/>
              <p:cNvSpPr>
                <a:spLocks noChangeShapeType="1"/>
              </p:cNvSpPr>
              <p:nvPr/>
            </p:nvSpPr>
            <p:spPr bwMode="auto">
              <a:xfrm>
                <a:off x="1042" y="390"/>
                <a:ext cx="0" cy="2147"/>
              </a:xfrm>
              <a:prstGeom prst="line">
                <a:avLst/>
              </a:prstGeom>
              <a:noFill/>
              <a:ln w="33338" cap="flat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" name="Line 13"/>
              <p:cNvSpPr>
                <a:spLocks noChangeShapeType="1"/>
              </p:cNvSpPr>
              <p:nvPr/>
            </p:nvSpPr>
            <p:spPr bwMode="auto">
              <a:xfrm>
                <a:off x="1677" y="390"/>
                <a:ext cx="0" cy="2147"/>
              </a:xfrm>
              <a:prstGeom prst="line">
                <a:avLst/>
              </a:prstGeom>
              <a:noFill/>
              <a:ln w="33338" cap="flat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Line 15"/>
              <p:cNvSpPr>
                <a:spLocks noChangeShapeType="1"/>
              </p:cNvSpPr>
              <p:nvPr/>
            </p:nvSpPr>
            <p:spPr bwMode="auto">
              <a:xfrm>
                <a:off x="428" y="1791"/>
                <a:ext cx="1954" cy="0"/>
              </a:xfrm>
              <a:prstGeom prst="line">
                <a:avLst/>
              </a:prstGeom>
              <a:noFill/>
              <a:ln w="33338" cap="flat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>
                <a:off x="1042" y="390"/>
                <a:ext cx="0" cy="2147"/>
              </a:xfrm>
              <a:prstGeom prst="line">
                <a:avLst/>
              </a:prstGeom>
              <a:noFill/>
              <a:ln w="33338" cap="flat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Line 17"/>
              <p:cNvSpPr>
                <a:spLocks noChangeShapeType="1"/>
              </p:cNvSpPr>
              <p:nvPr/>
            </p:nvSpPr>
            <p:spPr bwMode="auto">
              <a:xfrm>
                <a:off x="1677" y="390"/>
                <a:ext cx="0" cy="2147"/>
              </a:xfrm>
              <a:prstGeom prst="line">
                <a:avLst/>
              </a:prstGeom>
              <a:noFill/>
              <a:ln w="33338" cap="flat">
                <a:solidFill>
                  <a:srgbClr val="FFFFFF"/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pic>
          <p:nvPicPr>
            <p:cNvPr id="23" name="图片 22" descr="图片包含 人员, 掌握, 男士&#10;&#10;已生成高可信度的说明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085" y="833592"/>
              <a:ext cx="2640734" cy="278585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3" name="Line 14"/>
            <p:cNvSpPr>
              <a:spLocks noChangeShapeType="1"/>
            </p:cNvSpPr>
            <p:nvPr/>
          </p:nvSpPr>
          <p:spPr bwMode="auto">
            <a:xfrm>
              <a:off x="457967" y="2218525"/>
              <a:ext cx="2687853" cy="2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Line 16"/>
            <p:cNvSpPr>
              <a:spLocks noChangeShapeType="1"/>
            </p:cNvSpPr>
            <p:nvPr/>
          </p:nvSpPr>
          <p:spPr bwMode="auto">
            <a:xfrm>
              <a:off x="1786040" y="947074"/>
              <a:ext cx="0" cy="2610593"/>
            </a:xfrm>
            <a:prstGeom prst="line">
              <a:avLst/>
            </a:prstGeom>
            <a:noFill/>
            <a:ln w="76200" cap="flat">
              <a:solidFill>
                <a:srgbClr val="FFFFFF"/>
              </a:solidFill>
              <a:prstDash val="solid"/>
              <a:round/>
            </a:ln>
            <a:effectLst>
              <a:softEdge rad="12700"/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27" name="矩形 26"/>
          <p:cNvSpPr/>
          <p:nvPr/>
        </p:nvSpPr>
        <p:spPr>
          <a:xfrm>
            <a:off x="7051930" y="3216944"/>
            <a:ext cx="1643380" cy="3987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ym typeface="+mn-ea"/>
              </a:rPr>
              <a:t>pc F10</a:t>
            </a:r>
            <a:endParaRPr lang="en-US" altLang="zh-CN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项目介绍：</a:t>
            </a:r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）</a:t>
            </a:r>
            <a:r>
              <a:rPr lang="en-US" altLang="zh-CN"/>
              <a:t>.</a:t>
            </a:r>
            <a:r>
              <a:rPr lang="zh-CN" altLang="en-US"/>
              <a:t>对接新华财经F10数据源，对老的接口进行重新对接字段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）新的</a:t>
            </a:r>
            <a:r>
              <a:rPr lang="en-US" altLang="zh-CN"/>
              <a:t>UI</a:t>
            </a:r>
            <a:r>
              <a:rPr lang="zh-CN" altLang="en-US"/>
              <a:t>展示，股票</a:t>
            </a:r>
            <a:r>
              <a:rPr lang="en-US" altLang="zh-CN"/>
              <a:t>14</a:t>
            </a:r>
            <a:r>
              <a:rPr lang="zh-CN" altLang="en-US"/>
              <a:t>个，基金</a:t>
            </a:r>
            <a:r>
              <a:rPr lang="en-US" altLang="zh-CN"/>
              <a:t>6</a:t>
            </a:r>
            <a:r>
              <a:rPr lang="zh-CN" altLang="en-US"/>
              <a:t>个，指数</a:t>
            </a:r>
            <a:r>
              <a:rPr lang="en-US" altLang="zh-CN"/>
              <a:t>5</a:t>
            </a:r>
            <a:r>
              <a:rPr lang="zh-CN" altLang="en-US"/>
              <a:t>个页面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主要工作</a:t>
            </a:r>
            <a:endParaRPr lang="en-US" altLang="zh-CN"/>
          </a:p>
          <a:p>
            <a:r>
              <a:rPr lang="zh-CN" altLang="en-US"/>
              <a:t>通过新的接口，对数据进行重新展示，</a:t>
            </a:r>
            <a:endParaRPr lang="zh-CN" altLang="en-US"/>
          </a:p>
          <a:p>
            <a:r>
              <a:rPr lang="zh-CN" altLang="en-US"/>
              <a:t>通过</a:t>
            </a:r>
            <a:r>
              <a:rPr lang="en-US" altLang="zh-CN"/>
              <a:t>UI </a:t>
            </a:r>
            <a:r>
              <a:rPr lang="zh-CN" altLang="en-US"/>
              <a:t>图进行界面的编写与交互开发</a:t>
            </a:r>
            <a:endParaRPr lang="zh-CN" altLang="en-US"/>
          </a:p>
        </p:txBody>
      </p:sp>
      <p:sp>
        <p:nvSpPr>
          <p:cNvPr id="14" name="Freeform: Shape 11"/>
          <p:cNvSpPr/>
          <p:nvPr/>
        </p:nvSpPr>
        <p:spPr bwMode="auto">
          <a:xfrm>
            <a:off x="1416050" y="1574165"/>
            <a:ext cx="416560" cy="358140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8" name="图片占位符 7" descr="QQ图片20211130161428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6234430" y="987425"/>
            <a:ext cx="4069080" cy="4873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200025" y="875665"/>
            <a:ext cx="6355715" cy="5612765"/>
          </a:xfrm>
          <a:prstGeom prst="rect">
            <a:avLst/>
          </a:prstGeom>
          <a:solidFill>
            <a:srgbClr val="2196F3">
              <a:lumMod val="20000"/>
              <a:lumOff val="8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74980" y="1836420"/>
            <a:ext cx="5666105" cy="4340860"/>
          </a:xfrm>
          <a:prstGeom prst="rect">
            <a:avLst/>
          </a:prstGeom>
        </p:spPr>
      </p:pic>
      <p:sp>
        <p:nvSpPr>
          <p:cNvPr id="42" name="文本框 41"/>
          <p:cNvSpPr txBox="1"/>
          <p:nvPr>
            <p:custDataLst>
              <p:tags r:id="rId4"/>
            </p:custDataLst>
          </p:nvPr>
        </p:nvSpPr>
        <p:spPr>
          <a:xfrm>
            <a:off x="200025" y="891540"/>
            <a:ext cx="5941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b="1" spc="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自我评价</a:t>
            </a:r>
            <a:endParaRPr lang="zh-CN" altLang="en-US" sz="40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endParaRPr lang="zh-CN" altLang="en-US" sz="4000" b="1" spc="300">
              <a:solidFill>
                <a:srgbClr val="2196F3">
                  <a:lumMod val="50000"/>
                </a:srgb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>
            <p:custDataLst>
              <p:tags r:id="rId5"/>
            </p:custDataLst>
          </p:nvPr>
        </p:nvSpPr>
        <p:spPr>
          <a:xfrm rot="10800000">
            <a:off x="11392535" y="5860415"/>
            <a:ext cx="797560" cy="694055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>
            <p:custDataLst>
              <p:tags r:id="rId6"/>
            </p:custDataLst>
          </p:nvPr>
        </p:nvSpPr>
        <p:spPr>
          <a:xfrm rot="10800000">
            <a:off x="11080115" y="6325235"/>
            <a:ext cx="600710" cy="525145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>
            <p:custDataLst>
              <p:tags r:id="rId7"/>
            </p:custDataLst>
          </p:nvPr>
        </p:nvSpPr>
        <p:spPr>
          <a:xfrm rot="10800000">
            <a:off x="10797540" y="6112510"/>
            <a:ext cx="488315" cy="441960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 rot="10800000">
            <a:off x="10597515" y="5957570"/>
            <a:ext cx="403860" cy="367665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>
            <p:custDataLst>
              <p:tags r:id="rId9"/>
            </p:custDataLst>
          </p:nvPr>
        </p:nvSpPr>
        <p:spPr>
          <a:xfrm rot="10800000">
            <a:off x="10433050" y="6177280"/>
            <a:ext cx="299720" cy="275590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 rot="10800000">
            <a:off x="10300970" y="6325235"/>
            <a:ext cx="236220" cy="229235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 rot="10800000">
            <a:off x="10189845" y="6245225"/>
            <a:ext cx="196850" cy="175895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 rot="10800000">
            <a:off x="10111740" y="6351905"/>
            <a:ext cx="147955" cy="152400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>
            <p:custDataLst>
              <p:tags r:id="rId13"/>
            </p:custDataLst>
          </p:nvPr>
        </p:nvSpPr>
        <p:spPr>
          <a:xfrm rot="10800000">
            <a:off x="9916160" y="6367145"/>
            <a:ext cx="109220" cy="121285"/>
          </a:xfrm>
          <a:prstGeom prst="rect">
            <a:avLst/>
          </a:prstGeom>
          <a:solidFill>
            <a:srgbClr val="2196F3">
              <a:alpha val="20000"/>
            </a:srgbClr>
          </a:soli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14"/>
            </p:custDataLst>
          </p:nvPr>
        </p:nvSpPr>
        <p:spPr>
          <a:xfrm>
            <a:off x="7397115" y="3001645"/>
            <a:ext cx="4255135" cy="433705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13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为人诚实，正直；且</a:t>
            </a:r>
            <a:r>
              <a:rPr kumimoji="1" lang="zh-CN" altLang="en-US" sz="11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r>
              <a:rPr kumimoji="1" lang="zh-CN" altLang="en-US" sz="13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学上进，不断提高工作潜力</a:t>
            </a:r>
            <a:endParaRPr kumimoji="1" lang="zh-CN" altLang="en-US" sz="13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7397750" y="3566160"/>
            <a:ext cx="4254500" cy="382270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13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服从性好，能与上司持续良好的沟通，尊重上司的安排；</a:t>
            </a:r>
            <a:endParaRPr kumimoji="1" lang="zh-CN" altLang="en-US" sz="13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6759936" y="3404842"/>
            <a:ext cx="590236" cy="590236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7"/>
            </p:custDataLst>
          </p:nvPr>
        </p:nvSpPr>
        <p:spPr>
          <a:xfrm>
            <a:off x="7375614" y="1729459"/>
            <a:ext cx="4122802" cy="512227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13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工作认真负责，不推卸职责；能承受工作中的压力；工作上能够独当一面</a:t>
            </a:r>
            <a:endParaRPr kumimoji="1" lang="zh-CN" altLang="en-US" sz="13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>
            <p:custDataLst>
              <p:tags r:id="rId18"/>
            </p:custDataLst>
          </p:nvPr>
        </p:nvSpPr>
        <p:spPr>
          <a:xfrm>
            <a:off x="6761480" y="1700530"/>
            <a:ext cx="589915" cy="59055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9"/>
            </p:custDataLst>
          </p:nvPr>
        </p:nvSpPr>
        <p:spPr>
          <a:xfrm>
            <a:off x="7397115" y="2280920"/>
            <a:ext cx="4140835" cy="590550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14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具有团队</a:t>
            </a:r>
            <a:r>
              <a:rPr kumimoji="1" lang="zh-CN" altLang="en-US" sz="14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精神，能与同事，其它部门用心配合，公司利益至上；</a:t>
            </a:r>
            <a:endParaRPr kumimoji="1" lang="zh-CN" altLang="en-US" sz="14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>
            <p:custDataLst>
              <p:tags r:id="rId20"/>
            </p:custDataLst>
          </p:nvPr>
        </p:nvSpPr>
        <p:spPr>
          <a:xfrm>
            <a:off x="6761206" y="2280919"/>
            <a:ext cx="590236" cy="590236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6760571" y="2852723"/>
            <a:ext cx="590236" cy="590236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Rectangle: Rounded Corners 15"/>
          <p:cNvSpPr/>
          <p:nvPr/>
        </p:nvSpPr>
        <p:spPr>
          <a:xfrm rot="2700000">
            <a:off x="6730329" y="4100258"/>
            <a:ext cx="705677" cy="70567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74" name="Freeform: Shape 19"/>
          <p:cNvSpPr/>
          <p:nvPr/>
        </p:nvSpPr>
        <p:spPr bwMode="auto">
          <a:xfrm>
            <a:off x="6934184" y="4235922"/>
            <a:ext cx="297965" cy="4343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1" name="Rectangle: Rounded Corners 15"/>
          <p:cNvSpPr/>
          <p:nvPr/>
        </p:nvSpPr>
        <p:spPr>
          <a:xfrm rot="2700000">
            <a:off x="6678894" y="862393"/>
            <a:ext cx="705677" cy="705677"/>
          </a:xfrm>
          <a:prstGeom prst="round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2" name="Freeform: Shape 19"/>
          <p:cNvSpPr/>
          <p:nvPr/>
        </p:nvSpPr>
        <p:spPr bwMode="auto">
          <a:xfrm>
            <a:off x="6882749" y="994882"/>
            <a:ext cx="297965" cy="4343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5386" y="14175"/>
                </a:moveTo>
                <a:lnTo>
                  <a:pt x="6223" y="14175"/>
                </a:lnTo>
                <a:cubicBezTo>
                  <a:pt x="5734" y="13446"/>
                  <a:pt x="5147" y="12716"/>
                  <a:pt x="4568" y="12003"/>
                </a:cubicBezTo>
                <a:cubicBezTo>
                  <a:pt x="3287" y="10427"/>
                  <a:pt x="1963" y="8797"/>
                  <a:pt x="1963" y="7425"/>
                </a:cubicBezTo>
                <a:cubicBezTo>
                  <a:pt x="1963" y="4075"/>
                  <a:pt x="5927" y="1350"/>
                  <a:pt x="10800" y="1350"/>
                </a:cubicBezTo>
                <a:cubicBezTo>
                  <a:pt x="15672" y="1350"/>
                  <a:pt x="19636" y="4075"/>
                  <a:pt x="19636" y="7425"/>
                </a:cubicBezTo>
                <a:cubicBezTo>
                  <a:pt x="19636" y="8787"/>
                  <a:pt x="18312" y="10425"/>
                  <a:pt x="17029" y="12011"/>
                </a:cubicBezTo>
                <a:cubicBezTo>
                  <a:pt x="16455" y="12723"/>
                  <a:pt x="15873" y="13449"/>
                  <a:pt x="15386" y="14175"/>
                </a:cubicBezTo>
                <a:moveTo>
                  <a:pt x="10800" y="20249"/>
                </a:moveTo>
                <a:cubicBezTo>
                  <a:pt x="9805" y="20249"/>
                  <a:pt x="9347" y="20171"/>
                  <a:pt x="8839" y="19406"/>
                </a:cubicBezTo>
                <a:lnTo>
                  <a:pt x="13000" y="19048"/>
                </a:lnTo>
                <a:cubicBezTo>
                  <a:pt x="12398" y="20164"/>
                  <a:pt x="11959" y="20249"/>
                  <a:pt x="10800" y="20249"/>
                </a:cubicBezTo>
                <a:moveTo>
                  <a:pt x="7595" y="16813"/>
                </a:moveTo>
                <a:cubicBezTo>
                  <a:pt x="7417" y="16407"/>
                  <a:pt x="7215" y="15978"/>
                  <a:pt x="6991" y="15525"/>
                </a:cubicBezTo>
                <a:lnTo>
                  <a:pt x="14616" y="15525"/>
                </a:lnTo>
                <a:cubicBezTo>
                  <a:pt x="14496" y="15767"/>
                  <a:pt x="14375" y="16010"/>
                  <a:pt x="14270" y="16239"/>
                </a:cubicBezTo>
                <a:cubicBezTo>
                  <a:pt x="14270" y="16239"/>
                  <a:pt x="7595" y="16813"/>
                  <a:pt x="7595" y="16813"/>
                </a:cubicBezTo>
                <a:close/>
                <a:moveTo>
                  <a:pt x="13345" y="18343"/>
                </a:moveTo>
                <a:lnTo>
                  <a:pt x="8476" y="18762"/>
                </a:lnTo>
                <a:cubicBezTo>
                  <a:pt x="8303" y="18416"/>
                  <a:pt x="8116" y="18011"/>
                  <a:pt x="7890" y="17483"/>
                </a:cubicBezTo>
                <a:cubicBezTo>
                  <a:pt x="7887" y="17477"/>
                  <a:pt x="7883" y="17469"/>
                  <a:pt x="7881" y="17462"/>
                </a:cubicBezTo>
                <a:lnTo>
                  <a:pt x="13957" y="16941"/>
                </a:lnTo>
                <a:cubicBezTo>
                  <a:pt x="13871" y="17140"/>
                  <a:pt x="13778" y="17350"/>
                  <a:pt x="13698" y="17537"/>
                </a:cubicBezTo>
                <a:cubicBezTo>
                  <a:pt x="13569" y="17841"/>
                  <a:pt x="13453" y="18104"/>
                  <a:pt x="13345" y="18343"/>
                </a:cubicBezTo>
                <a:moveTo>
                  <a:pt x="10800" y="0"/>
                </a:moveTo>
                <a:cubicBezTo>
                  <a:pt x="4835" y="0"/>
                  <a:pt x="0" y="3324"/>
                  <a:pt x="0" y="7425"/>
                </a:cubicBezTo>
                <a:cubicBezTo>
                  <a:pt x="0" y="10146"/>
                  <a:pt x="3621" y="13029"/>
                  <a:pt x="4939" y="15562"/>
                </a:cubicBezTo>
                <a:cubicBezTo>
                  <a:pt x="6906" y="19339"/>
                  <a:pt x="6688" y="21599"/>
                  <a:pt x="10800" y="21599"/>
                </a:cubicBezTo>
                <a:cubicBezTo>
                  <a:pt x="14972" y="21599"/>
                  <a:pt x="14692" y="19349"/>
                  <a:pt x="16660" y="15577"/>
                </a:cubicBezTo>
                <a:cubicBezTo>
                  <a:pt x="17983" y="13039"/>
                  <a:pt x="21600" y="10124"/>
                  <a:pt x="21600" y="7425"/>
                </a:cubicBezTo>
                <a:cubicBezTo>
                  <a:pt x="21600" y="3324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556500" y="1028065"/>
            <a:ext cx="2019300" cy="368300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scaled="0"/>
          </a:gradFill>
        </p:spPr>
        <p:txBody>
          <a:bodyPr wrap="square" rtlCol="0">
            <a:spAutoFit/>
          </a:bodyPr>
          <a:p>
            <a:r>
              <a:rPr lang="zh-CN" altLang="en-US"/>
              <a:t>好的方面</a:t>
            </a:r>
            <a:endParaRPr lang="zh-CN" altLang="en-US"/>
          </a:p>
        </p:txBody>
      </p:sp>
      <p:sp>
        <p:nvSpPr>
          <p:cNvPr id="50" name="文本框 49"/>
          <p:cNvSpPr txBox="1"/>
          <p:nvPr>
            <p:custDataLst>
              <p:tags r:id="rId22"/>
            </p:custDataLst>
          </p:nvPr>
        </p:nvSpPr>
        <p:spPr>
          <a:xfrm>
            <a:off x="7610475" y="4991735"/>
            <a:ext cx="4123055" cy="332105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13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对管理方面欠缺很多，沟通不足</a:t>
            </a:r>
            <a:endParaRPr kumimoji="1" lang="zh-CN" altLang="en-US" sz="13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23"/>
            </p:custDataLst>
          </p:nvPr>
        </p:nvSpPr>
        <p:spPr>
          <a:xfrm>
            <a:off x="6725920" y="4965700"/>
            <a:ext cx="714375" cy="42545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>
            <p:custDataLst>
              <p:tags r:id="rId24"/>
            </p:custDataLst>
          </p:nvPr>
        </p:nvSpPr>
        <p:spPr>
          <a:xfrm>
            <a:off x="7610475" y="5538470"/>
            <a:ext cx="4140835" cy="359410"/>
          </a:xfrm>
          <a:prstGeom prst="rect">
            <a:avLst/>
          </a:prstGeom>
          <a:noFill/>
        </p:spPr>
        <p:txBody>
          <a:bodyPr wrap="square" bIns="0" rtlCol="0" anchor="b" anchorCtr="0">
            <a:noAutofit/>
          </a:bodyPr>
          <a:p>
            <a:pPr>
              <a:lnSpc>
                <a:spcPct val="120000"/>
              </a:lnSpc>
            </a:pPr>
            <a:r>
              <a:rPr kumimoji="1" lang="zh-CN" altLang="en-US" sz="1400" b="1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自身开发技能需要跟进一步提高</a:t>
            </a:r>
            <a:endParaRPr kumimoji="1" lang="zh-CN" altLang="en-US" sz="1400" b="1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>
            <p:custDataLst>
              <p:tags r:id="rId25"/>
            </p:custDataLst>
          </p:nvPr>
        </p:nvSpPr>
        <p:spPr>
          <a:xfrm>
            <a:off x="6724015" y="5534025"/>
            <a:ext cx="690245" cy="44577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scaled="0"/>
          </a:gradFill>
          <a:ln>
            <a:noFill/>
          </a:ln>
        </p:spPr>
        <p:style>
          <a:lnRef idx="2">
            <a:srgbClr val="2196F3">
              <a:shade val="50000"/>
            </a:srgbClr>
          </a:lnRef>
          <a:fillRef idx="1">
            <a:srgbClr val="2196F3"/>
          </a:fillRef>
          <a:effectRef idx="0">
            <a:srgbClr val="2196F3"/>
          </a:effectRef>
          <a:fontRef idx="minor">
            <a:srgbClr val="FFFFFF"/>
          </a:fontRef>
        </p:style>
        <p:txBody>
          <a:bodyPr rtlCol="0" anchor="ctr"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610475" y="4239260"/>
            <a:ext cx="2019300" cy="36830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</p:spPr>
        <p:txBody>
          <a:bodyPr wrap="square" rtlCol="0">
            <a:spAutoFit/>
          </a:bodyPr>
          <a:p>
            <a:r>
              <a:rPr lang="zh-CN" altLang="en-US"/>
              <a:t>欠缺的方面</a:t>
            </a:r>
            <a:endParaRPr lang="zh-CN" altLang="en-US"/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838200" y="457200"/>
            <a:ext cx="4165349" cy="1602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>
              <a:defRPr sz="3200"/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未来规划</a:t>
            </a:r>
            <a:endParaRPr lang="zh-CN" altLang="en-US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838200" y="2059200"/>
            <a:ext cx="4165349" cy="3812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lvl="0" indent="0">
              <a:buNone/>
              <a:defRPr sz="2000"/>
            </a:lvl1pPr>
            <a:lvl2pPr indent="0">
              <a:buNone/>
            </a:lvl2pPr>
            <a:lvl3pPr indent="0">
              <a:buNone/>
              <a:defRPr sz="1600"/>
            </a:lvl3pPr>
            <a:lvl4pPr indent="0">
              <a:buNone/>
              <a:defRPr sz="1400"/>
            </a:lvl4pPr>
            <a:lvl5pPr indent="0">
              <a:buNone/>
              <a:defRPr sz="1400"/>
            </a:lvl5pPr>
            <a:lvl6pPr indent="0">
              <a:buNone/>
              <a:defRPr sz="1400"/>
            </a:lvl6pPr>
            <a:lvl7pPr indent="0">
              <a:buNone/>
              <a:defRPr sz="1400"/>
            </a:lvl7pPr>
            <a:lvl8pPr indent="0">
              <a:buNone/>
              <a:defRPr sz="1400"/>
            </a:lvl8pPr>
            <a:lvl9pPr indent="0">
              <a:buNone/>
              <a:defRPr sz="1400"/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1.坚定自己的方向，</a:t>
            </a:r>
            <a:r>
              <a:rPr lang="zh-CN" altLang="en-US" dirty="0">
                <a:solidFill>
                  <a:schemeClr val="bg1"/>
                </a:solidFill>
              </a:rPr>
              <a:t>坚持学习新技术，不被市场淘汰。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2.尽可能早的开始以产品经理式的思维去实现功能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</a:t>
            </a:r>
            <a:r>
              <a:rPr lang="zh-CN" altLang="en-US" dirty="0">
                <a:solidFill>
                  <a:schemeClr val="bg1"/>
                </a:solidFill>
              </a:rPr>
              <a:t>多看一下管理方向的书籍，争取做一个合格的管理者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Picture 8"/>
          <p:cNvPicPr preferRelativeResize="0">
            <a:picLocks noChangeArrowheads="1"/>
          </p:cNvPicPr>
          <p:nvPr>
            <p:custDataLst>
              <p:tags r:id="rId3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1" t="26353" r="47504" b="27565"/>
          <a:stretch>
            <a:fillRect/>
          </a:stretch>
        </p:blipFill>
        <p:spPr bwMode="auto">
          <a:xfrm>
            <a:off x="5184000" y="457200"/>
            <a:ext cx="6170400" cy="540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5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66812" y="1284136"/>
            <a:ext cx="2399380" cy="2324105"/>
            <a:chOff x="9177338" y="2493963"/>
            <a:chExt cx="1225551" cy="1223962"/>
          </a:xfrm>
        </p:grpSpPr>
        <p:pic>
          <p:nvPicPr>
            <p:cNvPr id="6" name="Picture 9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04401" y="3130550"/>
              <a:ext cx="598488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96"/>
            <p:cNvSpPr/>
            <p:nvPr/>
          </p:nvSpPr>
          <p:spPr bwMode="auto">
            <a:xfrm>
              <a:off x="9185276" y="3136900"/>
              <a:ext cx="903288" cy="581025"/>
            </a:xfrm>
            <a:custGeom>
              <a:avLst/>
              <a:gdLst>
                <a:gd name="T0" fmla="*/ 0 w 480"/>
                <a:gd name="T1" fmla="*/ 41 h 308"/>
                <a:gd name="T2" fmla="*/ 2 w 480"/>
                <a:gd name="T3" fmla="*/ 34 h 308"/>
                <a:gd name="T4" fmla="*/ 4 w 480"/>
                <a:gd name="T5" fmla="*/ 33 h 308"/>
                <a:gd name="T6" fmla="*/ 98 w 480"/>
                <a:gd name="T7" fmla="*/ 0 h 308"/>
                <a:gd name="T8" fmla="*/ 204 w 480"/>
                <a:gd name="T9" fmla="*/ 44 h 308"/>
                <a:gd name="T10" fmla="*/ 206 w 480"/>
                <a:gd name="T11" fmla="*/ 46 h 308"/>
                <a:gd name="T12" fmla="*/ 210 w 480"/>
                <a:gd name="T13" fmla="*/ 49 h 308"/>
                <a:gd name="T14" fmla="*/ 321 w 480"/>
                <a:gd name="T15" fmla="*/ 163 h 308"/>
                <a:gd name="T16" fmla="*/ 321 w 480"/>
                <a:gd name="T17" fmla="*/ 163 h 308"/>
                <a:gd name="T18" fmla="*/ 442 w 480"/>
                <a:gd name="T19" fmla="*/ 214 h 308"/>
                <a:gd name="T20" fmla="*/ 480 w 480"/>
                <a:gd name="T21" fmla="*/ 210 h 308"/>
                <a:gd name="T22" fmla="*/ 433 w 480"/>
                <a:gd name="T23" fmla="*/ 258 h 308"/>
                <a:gd name="T24" fmla="*/ 429 w 480"/>
                <a:gd name="T25" fmla="*/ 262 h 308"/>
                <a:gd name="T26" fmla="*/ 427 w 480"/>
                <a:gd name="T27" fmla="*/ 264 h 308"/>
                <a:gd name="T28" fmla="*/ 424 w 480"/>
                <a:gd name="T29" fmla="*/ 268 h 308"/>
                <a:gd name="T30" fmla="*/ 424 w 480"/>
                <a:gd name="T31" fmla="*/ 268 h 308"/>
                <a:gd name="T32" fmla="*/ 321 w 480"/>
                <a:gd name="T33" fmla="*/ 308 h 308"/>
                <a:gd name="T34" fmla="*/ 219 w 480"/>
                <a:gd name="T35" fmla="*/ 268 h 308"/>
                <a:gd name="T36" fmla="*/ 219 w 480"/>
                <a:gd name="T37" fmla="*/ 268 h 308"/>
                <a:gd name="T38" fmla="*/ 218 w 480"/>
                <a:gd name="T39" fmla="*/ 267 h 308"/>
                <a:gd name="T40" fmla="*/ 210 w 480"/>
                <a:gd name="T41" fmla="*/ 259 h 308"/>
                <a:gd name="T42" fmla="*/ 210 w 480"/>
                <a:gd name="T43" fmla="*/ 258 h 308"/>
                <a:gd name="T44" fmla="*/ 3 w 480"/>
                <a:gd name="T45" fmla="*/ 48 h 308"/>
                <a:gd name="T46" fmla="*/ 2 w 480"/>
                <a:gd name="T47" fmla="*/ 47 h 308"/>
                <a:gd name="T48" fmla="*/ 0 w 480"/>
                <a:gd name="T49" fmla="*/ 4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0" h="308">
                  <a:moveTo>
                    <a:pt x="0" y="41"/>
                  </a:moveTo>
                  <a:cubicBezTo>
                    <a:pt x="0" y="38"/>
                    <a:pt x="1" y="36"/>
                    <a:pt x="2" y="34"/>
                  </a:cubicBezTo>
                  <a:cubicBezTo>
                    <a:pt x="3" y="34"/>
                    <a:pt x="3" y="33"/>
                    <a:pt x="4" y="33"/>
                  </a:cubicBezTo>
                  <a:cubicBezTo>
                    <a:pt x="30" y="12"/>
                    <a:pt x="62" y="0"/>
                    <a:pt x="98" y="0"/>
                  </a:cubicBezTo>
                  <a:cubicBezTo>
                    <a:pt x="139" y="0"/>
                    <a:pt x="177" y="17"/>
                    <a:pt x="204" y="44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10" y="49"/>
                    <a:pt x="210" y="49"/>
                    <a:pt x="210" y="49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321" y="163"/>
                    <a:pt x="321" y="163"/>
                    <a:pt x="321" y="163"/>
                  </a:cubicBezTo>
                  <a:cubicBezTo>
                    <a:pt x="352" y="195"/>
                    <a:pt x="395" y="214"/>
                    <a:pt x="442" y="214"/>
                  </a:cubicBezTo>
                  <a:cubicBezTo>
                    <a:pt x="455" y="214"/>
                    <a:pt x="468" y="213"/>
                    <a:pt x="480" y="210"/>
                  </a:cubicBezTo>
                  <a:cubicBezTo>
                    <a:pt x="433" y="258"/>
                    <a:pt x="433" y="258"/>
                    <a:pt x="433" y="258"/>
                  </a:cubicBezTo>
                  <a:cubicBezTo>
                    <a:pt x="429" y="262"/>
                    <a:pt x="429" y="262"/>
                    <a:pt x="429" y="262"/>
                  </a:cubicBezTo>
                  <a:cubicBezTo>
                    <a:pt x="427" y="264"/>
                    <a:pt x="427" y="264"/>
                    <a:pt x="427" y="264"/>
                  </a:cubicBezTo>
                  <a:cubicBezTo>
                    <a:pt x="424" y="268"/>
                    <a:pt x="424" y="268"/>
                    <a:pt x="424" y="268"/>
                  </a:cubicBezTo>
                  <a:cubicBezTo>
                    <a:pt x="424" y="268"/>
                    <a:pt x="424" y="268"/>
                    <a:pt x="424" y="268"/>
                  </a:cubicBezTo>
                  <a:cubicBezTo>
                    <a:pt x="397" y="293"/>
                    <a:pt x="361" y="308"/>
                    <a:pt x="321" y="308"/>
                  </a:cubicBezTo>
                  <a:cubicBezTo>
                    <a:pt x="282" y="308"/>
                    <a:pt x="246" y="293"/>
                    <a:pt x="219" y="268"/>
                  </a:cubicBezTo>
                  <a:cubicBezTo>
                    <a:pt x="219" y="268"/>
                    <a:pt x="219" y="268"/>
                    <a:pt x="219" y="268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215" y="265"/>
                    <a:pt x="213" y="262"/>
                    <a:pt x="210" y="259"/>
                  </a:cubicBezTo>
                  <a:cubicBezTo>
                    <a:pt x="210" y="258"/>
                    <a:pt x="210" y="258"/>
                    <a:pt x="210" y="25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0" y="45"/>
                    <a:pt x="0" y="43"/>
                    <a:pt x="0" y="41"/>
                  </a:cubicBezTo>
                  <a:close/>
                </a:path>
              </a:pathLst>
            </a:custGeom>
            <a:solidFill>
              <a:srgbClr val="E50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8" name="Freeform 97"/>
            <p:cNvSpPr/>
            <p:nvPr/>
          </p:nvSpPr>
          <p:spPr bwMode="auto">
            <a:xfrm>
              <a:off x="9490076" y="2493963"/>
              <a:ext cx="904875" cy="581025"/>
            </a:xfrm>
            <a:custGeom>
              <a:avLst/>
              <a:gdLst>
                <a:gd name="T0" fmla="*/ 481 w 481"/>
                <a:gd name="T1" fmla="*/ 267 h 308"/>
                <a:gd name="T2" fmla="*/ 478 w 481"/>
                <a:gd name="T3" fmla="*/ 273 h 308"/>
                <a:gd name="T4" fmla="*/ 476 w 481"/>
                <a:gd name="T5" fmla="*/ 275 h 308"/>
                <a:gd name="T6" fmla="*/ 382 w 481"/>
                <a:gd name="T7" fmla="*/ 308 h 308"/>
                <a:gd name="T8" fmla="*/ 276 w 481"/>
                <a:gd name="T9" fmla="*/ 264 h 308"/>
                <a:gd name="T10" fmla="*/ 275 w 481"/>
                <a:gd name="T11" fmla="*/ 262 h 308"/>
                <a:gd name="T12" fmla="*/ 271 w 481"/>
                <a:gd name="T13" fmla="*/ 258 h 308"/>
                <a:gd name="T14" fmla="*/ 159 w 481"/>
                <a:gd name="T15" fmla="*/ 145 h 308"/>
                <a:gd name="T16" fmla="*/ 159 w 481"/>
                <a:gd name="T17" fmla="*/ 145 h 308"/>
                <a:gd name="T18" fmla="*/ 38 w 481"/>
                <a:gd name="T19" fmla="*/ 93 h 308"/>
                <a:gd name="T20" fmla="*/ 0 w 481"/>
                <a:gd name="T21" fmla="*/ 98 h 308"/>
                <a:gd name="T22" fmla="*/ 48 w 481"/>
                <a:gd name="T23" fmla="*/ 49 h 308"/>
                <a:gd name="T24" fmla="*/ 51 w 481"/>
                <a:gd name="T25" fmla="*/ 46 h 308"/>
                <a:gd name="T26" fmla="*/ 53 w 481"/>
                <a:gd name="T27" fmla="*/ 44 h 308"/>
                <a:gd name="T28" fmla="*/ 57 w 481"/>
                <a:gd name="T29" fmla="*/ 40 h 308"/>
                <a:gd name="T30" fmla="*/ 57 w 481"/>
                <a:gd name="T31" fmla="*/ 40 h 308"/>
                <a:gd name="T32" fmla="*/ 159 w 481"/>
                <a:gd name="T33" fmla="*/ 0 h 308"/>
                <a:gd name="T34" fmla="*/ 262 w 481"/>
                <a:gd name="T35" fmla="*/ 40 h 308"/>
                <a:gd name="T36" fmla="*/ 262 w 481"/>
                <a:gd name="T37" fmla="*/ 40 h 308"/>
                <a:gd name="T38" fmla="*/ 262 w 481"/>
                <a:gd name="T39" fmla="*/ 41 h 308"/>
                <a:gd name="T40" fmla="*/ 270 w 481"/>
                <a:gd name="T41" fmla="*/ 49 h 308"/>
                <a:gd name="T42" fmla="*/ 271 w 481"/>
                <a:gd name="T43" fmla="*/ 50 h 308"/>
                <a:gd name="T44" fmla="*/ 478 w 481"/>
                <a:gd name="T45" fmla="*/ 260 h 308"/>
                <a:gd name="T46" fmla="*/ 479 w 481"/>
                <a:gd name="T47" fmla="*/ 261 h 308"/>
                <a:gd name="T48" fmla="*/ 481 w 481"/>
                <a:gd name="T49" fmla="*/ 267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1" h="308">
                  <a:moveTo>
                    <a:pt x="481" y="267"/>
                  </a:moveTo>
                  <a:cubicBezTo>
                    <a:pt x="481" y="270"/>
                    <a:pt x="480" y="272"/>
                    <a:pt x="478" y="273"/>
                  </a:cubicBezTo>
                  <a:cubicBezTo>
                    <a:pt x="478" y="274"/>
                    <a:pt x="477" y="274"/>
                    <a:pt x="476" y="275"/>
                  </a:cubicBezTo>
                  <a:cubicBezTo>
                    <a:pt x="451" y="296"/>
                    <a:pt x="418" y="308"/>
                    <a:pt x="382" y="308"/>
                  </a:cubicBezTo>
                  <a:cubicBezTo>
                    <a:pt x="341" y="308"/>
                    <a:pt x="303" y="291"/>
                    <a:pt x="276" y="264"/>
                  </a:cubicBezTo>
                  <a:cubicBezTo>
                    <a:pt x="275" y="262"/>
                    <a:pt x="275" y="262"/>
                    <a:pt x="275" y="262"/>
                  </a:cubicBezTo>
                  <a:cubicBezTo>
                    <a:pt x="271" y="258"/>
                    <a:pt x="271" y="258"/>
                    <a:pt x="271" y="258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28" y="113"/>
                    <a:pt x="85" y="93"/>
                    <a:pt x="38" y="93"/>
                  </a:cubicBezTo>
                  <a:cubicBezTo>
                    <a:pt x="25" y="93"/>
                    <a:pt x="12" y="95"/>
                    <a:pt x="0" y="98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1" y="46"/>
                    <a:pt x="51" y="46"/>
                    <a:pt x="51" y="46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84" y="15"/>
                    <a:pt x="120" y="0"/>
                    <a:pt x="159" y="0"/>
                  </a:cubicBezTo>
                  <a:cubicBezTo>
                    <a:pt x="199" y="0"/>
                    <a:pt x="235" y="15"/>
                    <a:pt x="262" y="40"/>
                  </a:cubicBezTo>
                  <a:cubicBezTo>
                    <a:pt x="262" y="40"/>
                    <a:pt x="262" y="40"/>
                    <a:pt x="262" y="40"/>
                  </a:cubicBezTo>
                  <a:cubicBezTo>
                    <a:pt x="262" y="41"/>
                    <a:pt x="262" y="41"/>
                    <a:pt x="262" y="41"/>
                  </a:cubicBezTo>
                  <a:cubicBezTo>
                    <a:pt x="265" y="43"/>
                    <a:pt x="268" y="46"/>
                    <a:pt x="270" y="49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9" y="261"/>
                    <a:pt x="479" y="261"/>
                    <a:pt x="479" y="261"/>
                  </a:cubicBezTo>
                  <a:cubicBezTo>
                    <a:pt x="480" y="263"/>
                    <a:pt x="481" y="265"/>
                    <a:pt x="481" y="267"/>
                  </a:cubicBezTo>
                  <a:close/>
                </a:path>
              </a:pathLst>
            </a:custGeom>
            <a:solidFill>
              <a:srgbClr val="E50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dirty="0"/>
            </a:p>
          </p:txBody>
        </p:sp>
        <p:pic>
          <p:nvPicPr>
            <p:cNvPr id="9" name="Picture 9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77338" y="2687638"/>
              <a:ext cx="598488" cy="395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2" name="组合 81"/>
          <p:cNvGrpSpPr/>
          <p:nvPr/>
        </p:nvGrpSpPr>
        <p:grpSpPr>
          <a:xfrm>
            <a:off x="3846409" y="5366311"/>
            <a:ext cx="4040187" cy="207963"/>
            <a:chOff x="4067176" y="4278313"/>
            <a:chExt cx="4040187" cy="207963"/>
          </a:xfrm>
        </p:grpSpPr>
        <p:sp>
          <p:nvSpPr>
            <p:cNvPr id="83" name="Freeform 75"/>
            <p:cNvSpPr>
              <a:spLocks noEditPoints="1"/>
            </p:cNvSpPr>
            <p:nvPr/>
          </p:nvSpPr>
          <p:spPr bwMode="auto">
            <a:xfrm>
              <a:off x="4067176" y="4284663"/>
              <a:ext cx="204788" cy="188913"/>
            </a:xfrm>
            <a:custGeom>
              <a:avLst/>
              <a:gdLst>
                <a:gd name="T0" fmla="*/ 22 w 109"/>
                <a:gd name="T1" fmla="*/ 89 h 100"/>
                <a:gd name="T2" fmla="*/ 41 w 109"/>
                <a:gd name="T3" fmla="*/ 74 h 100"/>
                <a:gd name="T4" fmla="*/ 43 w 109"/>
                <a:gd name="T5" fmla="*/ 81 h 100"/>
                <a:gd name="T6" fmla="*/ 23 w 109"/>
                <a:gd name="T7" fmla="*/ 95 h 100"/>
                <a:gd name="T8" fmla="*/ 17 w 109"/>
                <a:gd name="T9" fmla="*/ 100 h 100"/>
                <a:gd name="T10" fmla="*/ 12 w 109"/>
                <a:gd name="T11" fmla="*/ 95 h 100"/>
                <a:gd name="T12" fmla="*/ 16 w 109"/>
                <a:gd name="T13" fmla="*/ 85 h 100"/>
                <a:gd name="T14" fmla="*/ 16 w 109"/>
                <a:gd name="T15" fmla="*/ 43 h 100"/>
                <a:gd name="T16" fmla="*/ 0 w 109"/>
                <a:gd name="T17" fmla="*/ 43 h 100"/>
                <a:gd name="T18" fmla="*/ 0 w 109"/>
                <a:gd name="T19" fmla="*/ 38 h 100"/>
                <a:gd name="T20" fmla="*/ 22 w 109"/>
                <a:gd name="T21" fmla="*/ 38 h 100"/>
                <a:gd name="T22" fmla="*/ 22 w 109"/>
                <a:gd name="T23" fmla="*/ 89 h 100"/>
                <a:gd name="T24" fmla="*/ 29 w 109"/>
                <a:gd name="T25" fmla="*/ 24 h 100"/>
                <a:gd name="T26" fmla="*/ 24 w 109"/>
                <a:gd name="T27" fmla="*/ 19 h 100"/>
                <a:gd name="T28" fmla="*/ 11 w 109"/>
                <a:gd name="T29" fmla="*/ 6 h 100"/>
                <a:gd name="T30" fmla="*/ 16 w 109"/>
                <a:gd name="T31" fmla="*/ 2 h 100"/>
                <a:gd name="T32" fmla="*/ 34 w 109"/>
                <a:gd name="T33" fmla="*/ 20 h 100"/>
                <a:gd name="T34" fmla="*/ 29 w 109"/>
                <a:gd name="T35" fmla="*/ 24 h 100"/>
                <a:gd name="T36" fmla="*/ 66 w 109"/>
                <a:gd name="T37" fmla="*/ 0 h 100"/>
                <a:gd name="T38" fmla="*/ 72 w 109"/>
                <a:gd name="T39" fmla="*/ 0 h 100"/>
                <a:gd name="T40" fmla="*/ 72 w 109"/>
                <a:gd name="T41" fmla="*/ 33 h 100"/>
                <a:gd name="T42" fmla="*/ 104 w 109"/>
                <a:gd name="T43" fmla="*/ 33 h 100"/>
                <a:gd name="T44" fmla="*/ 104 w 109"/>
                <a:gd name="T45" fmla="*/ 39 h 100"/>
                <a:gd name="T46" fmla="*/ 72 w 109"/>
                <a:gd name="T47" fmla="*/ 39 h 100"/>
                <a:gd name="T48" fmla="*/ 72 w 109"/>
                <a:gd name="T49" fmla="*/ 93 h 100"/>
                <a:gd name="T50" fmla="*/ 109 w 109"/>
                <a:gd name="T51" fmla="*/ 93 h 100"/>
                <a:gd name="T52" fmla="*/ 109 w 109"/>
                <a:gd name="T53" fmla="*/ 100 h 100"/>
                <a:gd name="T54" fmla="*/ 37 w 109"/>
                <a:gd name="T55" fmla="*/ 100 h 100"/>
                <a:gd name="T56" fmla="*/ 37 w 109"/>
                <a:gd name="T57" fmla="*/ 93 h 100"/>
                <a:gd name="T58" fmla="*/ 66 w 109"/>
                <a:gd name="T59" fmla="*/ 93 h 100"/>
                <a:gd name="T60" fmla="*/ 66 w 109"/>
                <a:gd name="T6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00">
                  <a:moveTo>
                    <a:pt x="22" y="89"/>
                  </a:moveTo>
                  <a:cubicBezTo>
                    <a:pt x="29" y="83"/>
                    <a:pt x="35" y="78"/>
                    <a:pt x="41" y="74"/>
                  </a:cubicBezTo>
                  <a:cubicBezTo>
                    <a:pt x="41" y="76"/>
                    <a:pt x="42" y="78"/>
                    <a:pt x="43" y="81"/>
                  </a:cubicBezTo>
                  <a:cubicBezTo>
                    <a:pt x="37" y="84"/>
                    <a:pt x="30" y="89"/>
                    <a:pt x="23" y="95"/>
                  </a:cubicBezTo>
                  <a:cubicBezTo>
                    <a:pt x="21" y="96"/>
                    <a:pt x="19" y="98"/>
                    <a:pt x="17" y="100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5" y="93"/>
                    <a:pt x="16" y="90"/>
                    <a:pt x="16" y="8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2" y="38"/>
                    <a:pt x="22" y="38"/>
                    <a:pt x="22" y="38"/>
                  </a:cubicBezTo>
                  <a:lnTo>
                    <a:pt x="22" y="89"/>
                  </a:lnTo>
                  <a:close/>
                  <a:moveTo>
                    <a:pt x="29" y="24"/>
                  </a:moveTo>
                  <a:cubicBezTo>
                    <a:pt x="28" y="23"/>
                    <a:pt x="26" y="22"/>
                    <a:pt x="24" y="19"/>
                  </a:cubicBezTo>
                  <a:cubicBezTo>
                    <a:pt x="18" y="13"/>
                    <a:pt x="14" y="9"/>
                    <a:pt x="11" y="6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0" y="6"/>
                    <a:pt x="26" y="12"/>
                    <a:pt x="34" y="20"/>
                  </a:cubicBezTo>
                  <a:lnTo>
                    <a:pt x="29" y="24"/>
                  </a:lnTo>
                  <a:close/>
                  <a:moveTo>
                    <a:pt x="66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66" y="93"/>
                    <a:pt x="66" y="93"/>
                    <a:pt x="66" y="93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84" name="Freeform 76"/>
            <p:cNvSpPr/>
            <p:nvPr/>
          </p:nvSpPr>
          <p:spPr bwMode="auto">
            <a:xfrm>
              <a:off x="4494213" y="4284663"/>
              <a:ext cx="203200" cy="198438"/>
            </a:xfrm>
            <a:custGeom>
              <a:avLst/>
              <a:gdLst>
                <a:gd name="T0" fmla="*/ 103 w 108"/>
                <a:gd name="T1" fmla="*/ 104 h 105"/>
                <a:gd name="T2" fmla="*/ 55 w 108"/>
                <a:gd name="T3" fmla="*/ 33 h 105"/>
                <a:gd name="T4" fmla="*/ 5 w 108"/>
                <a:gd name="T5" fmla="*/ 105 h 105"/>
                <a:gd name="T6" fmla="*/ 3 w 108"/>
                <a:gd name="T7" fmla="*/ 103 h 105"/>
                <a:gd name="T8" fmla="*/ 0 w 108"/>
                <a:gd name="T9" fmla="*/ 100 h 105"/>
                <a:gd name="T10" fmla="*/ 50 w 108"/>
                <a:gd name="T11" fmla="*/ 28 h 105"/>
                <a:gd name="T12" fmla="*/ 51 w 108"/>
                <a:gd name="T13" fmla="*/ 0 h 105"/>
                <a:gd name="T14" fmla="*/ 58 w 108"/>
                <a:gd name="T15" fmla="*/ 0 h 105"/>
                <a:gd name="T16" fmla="*/ 57 w 108"/>
                <a:gd name="T17" fmla="*/ 9 h 105"/>
                <a:gd name="T18" fmla="*/ 57 w 108"/>
                <a:gd name="T19" fmla="*/ 17 h 105"/>
                <a:gd name="T20" fmla="*/ 108 w 108"/>
                <a:gd name="T21" fmla="*/ 98 h 105"/>
                <a:gd name="T22" fmla="*/ 105 w 108"/>
                <a:gd name="T23" fmla="*/ 101 h 105"/>
                <a:gd name="T24" fmla="*/ 103 w 108"/>
                <a:gd name="T2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05">
                  <a:moveTo>
                    <a:pt x="103" y="104"/>
                  </a:moveTo>
                  <a:cubicBezTo>
                    <a:pt x="74" y="89"/>
                    <a:pt x="58" y="65"/>
                    <a:pt x="55" y="33"/>
                  </a:cubicBezTo>
                  <a:cubicBezTo>
                    <a:pt x="50" y="65"/>
                    <a:pt x="34" y="89"/>
                    <a:pt x="5" y="105"/>
                  </a:cubicBezTo>
                  <a:cubicBezTo>
                    <a:pt x="4" y="105"/>
                    <a:pt x="4" y="104"/>
                    <a:pt x="3" y="103"/>
                  </a:cubicBezTo>
                  <a:cubicBezTo>
                    <a:pt x="2" y="101"/>
                    <a:pt x="1" y="100"/>
                    <a:pt x="0" y="100"/>
                  </a:cubicBezTo>
                  <a:cubicBezTo>
                    <a:pt x="29" y="84"/>
                    <a:pt x="45" y="60"/>
                    <a:pt x="50" y="28"/>
                  </a:cubicBezTo>
                  <a:cubicBezTo>
                    <a:pt x="50" y="22"/>
                    <a:pt x="51" y="13"/>
                    <a:pt x="5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2"/>
                    <a:pt x="58" y="5"/>
                    <a:pt x="57" y="9"/>
                  </a:cubicBezTo>
                  <a:cubicBezTo>
                    <a:pt x="57" y="13"/>
                    <a:pt x="57" y="15"/>
                    <a:pt x="57" y="17"/>
                  </a:cubicBezTo>
                  <a:cubicBezTo>
                    <a:pt x="62" y="59"/>
                    <a:pt x="79" y="86"/>
                    <a:pt x="108" y="98"/>
                  </a:cubicBezTo>
                  <a:cubicBezTo>
                    <a:pt x="107" y="99"/>
                    <a:pt x="106" y="100"/>
                    <a:pt x="105" y="101"/>
                  </a:cubicBezTo>
                  <a:cubicBezTo>
                    <a:pt x="104" y="103"/>
                    <a:pt x="104" y="103"/>
                    <a:pt x="103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85" name="Freeform 77"/>
            <p:cNvSpPr/>
            <p:nvPr/>
          </p:nvSpPr>
          <p:spPr bwMode="auto">
            <a:xfrm>
              <a:off x="4921251" y="4284663"/>
              <a:ext cx="201613" cy="198438"/>
            </a:xfrm>
            <a:custGeom>
              <a:avLst/>
              <a:gdLst>
                <a:gd name="T0" fmla="*/ 103 w 107"/>
                <a:gd name="T1" fmla="*/ 104 h 105"/>
                <a:gd name="T2" fmla="*/ 54 w 107"/>
                <a:gd name="T3" fmla="*/ 33 h 105"/>
                <a:gd name="T4" fmla="*/ 4 w 107"/>
                <a:gd name="T5" fmla="*/ 105 h 105"/>
                <a:gd name="T6" fmla="*/ 2 w 107"/>
                <a:gd name="T7" fmla="*/ 103 h 105"/>
                <a:gd name="T8" fmla="*/ 0 w 107"/>
                <a:gd name="T9" fmla="*/ 100 h 105"/>
                <a:gd name="T10" fmla="*/ 49 w 107"/>
                <a:gd name="T11" fmla="*/ 28 h 105"/>
                <a:gd name="T12" fmla="*/ 50 w 107"/>
                <a:gd name="T13" fmla="*/ 0 h 105"/>
                <a:gd name="T14" fmla="*/ 57 w 107"/>
                <a:gd name="T15" fmla="*/ 0 h 105"/>
                <a:gd name="T16" fmla="*/ 57 w 107"/>
                <a:gd name="T17" fmla="*/ 9 h 105"/>
                <a:gd name="T18" fmla="*/ 56 w 107"/>
                <a:gd name="T19" fmla="*/ 17 h 105"/>
                <a:gd name="T20" fmla="*/ 107 w 107"/>
                <a:gd name="T21" fmla="*/ 98 h 105"/>
                <a:gd name="T22" fmla="*/ 105 w 107"/>
                <a:gd name="T23" fmla="*/ 101 h 105"/>
                <a:gd name="T24" fmla="*/ 103 w 107"/>
                <a:gd name="T2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05">
                  <a:moveTo>
                    <a:pt x="103" y="104"/>
                  </a:moveTo>
                  <a:cubicBezTo>
                    <a:pt x="74" y="89"/>
                    <a:pt x="57" y="65"/>
                    <a:pt x="54" y="33"/>
                  </a:cubicBezTo>
                  <a:cubicBezTo>
                    <a:pt x="50" y="65"/>
                    <a:pt x="33" y="89"/>
                    <a:pt x="4" y="105"/>
                  </a:cubicBezTo>
                  <a:cubicBezTo>
                    <a:pt x="4" y="105"/>
                    <a:pt x="3" y="104"/>
                    <a:pt x="2" y="103"/>
                  </a:cubicBezTo>
                  <a:cubicBezTo>
                    <a:pt x="1" y="101"/>
                    <a:pt x="0" y="100"/>
                    <a:pt x="0" y="100"/>
                  </a:cubicBezTo>
                  <a:cubicBezTo>
                    <a:pt x="28" y="84"/>
                    <a:pt x="45" y="60"/>
                    <a:pt x="49" y="28"/>
                  </a:cubicBezTo>
                  <a:cubicBezTo>
                    <a:pt x="50" y="22"/>
                    <a:pt x="50" y="13"/>
                    <a:pt x="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2"/>
                    <a:pt x="57" y="5"/>
                    <a:pt x="57" y="9"/>
                  </a:cubicBezTo>
                  <a:cubicBezTo>
                    <a:pt x="57" y="13"/>
                    <a:pt x="56" y="15"/>
                    <a:pt x="56" y="17"/>
                  </a:cubicBezTo>
                  <a:cubicBezTo>
                    <a:pt x="61" y="59"/>
                    <a:pt x="78" y="86"/>
                    <a:pt x="107" y="98"/>
                  </a:cubicBezTo>
                  <a:cubicBezTo>
                    <a:pt x="107" y="99"/>
                    <a:pt x="106" y="100"/>
                    <a:pt x="105" y="101"/>
                  </a:cubicBezTo>
                  <a:cubicBezTo>
                    <a:pt x="104" y="103"/>
                    <a:pt x="103" y="103"/>
                    <a:pt x="103" y="10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86" name="Freeform 78"/>
            <p:cNvSpPr>
              <a:spLocks noEditPoints="1"/>
            </p:cNvSpPr>
            <p:nvPr/>
          </p:nvSpPr>
          <p:spPr bwMode="auto">
            <a:xfrm>
              <a:off x="5345113" y="4281488"/>
              <a:ext cx="206375" cy="203200"/>
            </a:xfrm>
            <a:custGeom>
              <a:avLst/>
              <a:gdLst>
                <a:gd name="T0" fmla="*/ 63 w 110"/>
                <a:gd name="T1" fmla="*/ 0 h 108"/>
                <a:gd name="T2" fmla="*/ 69 w 110"/>
                <a:gd name="T3" fmla="*/ 0 h 108"/>
                <a:gd name="T4" fmla="*/ 69 w 110"/>
                <a:gd name="T5" fmla="*/ 12 h 108"/>
                <a:gd name="T6" fmla="*/ 69 w 110"/>
                <a:gd name="T7" fmla="*/ 23 h 108"/>
                <a:gd name="T8" fmla="*/ 109 w 110"/>
                <a:gd name="T9" fmla="*/ 23 h 108"/>
                <a:gd name="T10" fmla="*/ 109 w 110"/>
                <a:gd name="T11" fmla="*/ 29 h 108"/>
                <a:gd name="T12" fmla="*/ 70 w 110"/>
                <a:gd name="T13" fmla="*/ 29 h 108"/>
                <a:gd name="T14" fmla="*/ 76 w 110"/>
                <a:gd name="T15" fmla="*/ 75 h 108"/>
                <a:gd name="T16" fmla="*/ 95 w 110"/>
                <a:gd name="T17" fmla="*/ 41 h 108"/>
                <a:gd name="T18" fmla="*/ 101 w 110"/>
                <a:gd name="T19" fmla="*/ 44 h 108"/>
                <a:gd name="T20" fmla="*/ 79 w 110"/>
                <a:gd name="T21" fmla="*/ 82 h 108"/>
                <a:gd name="T22" fmla="*/ 94 w 110"/>
                <a:gd name="T23" fmla="*/ 102 h 108"/>
                <a:gd name="T24" fmla="*/ 101 w 110"/>
                <a:gd name="T25" fmla="*/ 95 h 108"/>
                <a:gd name="T26" fmla="*/ 104 w 110"/>
                <a:gd name="T27" fmla="*/ 80 h 108"/>
                <a:gd name="T28" fmla="*/ 106 w 110"/>
                <a:gd name="T29" fmla="*/ 81 h 108"/>
                <a:gd name="T30" fmla="*/ 110 w 110"/>
                <a:gd name="T31" fmla="*/ 83 h 108"/>
                <a:gd name="T32" fmla="*/ 107 w 110"/>
                <a:gd name="T33" fmla="*/ 97 h 108"/>
                <a:gd name="T34" fmla="*/ 94 w 110"/>
                <a:gd name="T35" fmla="*/ 107 h 108"/>
                <a:gd name="T36" fmla="*/ 74 w 110"/>
                <a:gd name="T37" fmla="*/ 87 h 108"/>
                <a:gd name="T38" fmla="*/ 52 w 110"/>
                <a:gd name="T39" fmla="*/ 106 h 108"/>
                <a:gd name="T40" fmla="*/ 48 w 110"/>
                <a:gd name="T41" fmla="*/ 101 h 108"/>
                <a:gd name="T42" fmla="*/ 72 w 110"/>
                <a:gd name="T43" fmla="*/ 80 h 108"/>
                <a:gd name="T44" fmla="*/ 64 w 110"/>
                <a:gd name="T45" fmla="*/ 29 h 108"/>
                <a:gd name="T46" fmla="*/ 18 w 110"/>
                <a:gd name="T47" fmla="*/ 29 h 108"/>
                <a:gd name="T48" fmla="*/ 18 w 110"/>
                <a:gd name="T49" fmla="*/ 48 h 108"/>
                <a:gd name="T50" fmla="*/ 50 w 110"/>
                <a:gd name="T51" fmla="*/ 48 h 108"/>
                <a:gd name="T52" fmla="*/ 49 w 110"/>
                <a:gd name="T53" fmla="*/ 79 h 108"/>
                <a:gd name="T54" fmla="*/ 34 w 110"/>
                <a:gd name="T55" fmla="*/ 95 h 108"/>
                <a:gd name="T56" fmla="*/ 24 w 110"/>
                <a:gd name="T57" fmla="*/ 95 h 108"/>
                <a:gd name="T58" fmla="*/ 23 w 110"/>
                <a:gd name="T59" fmla="*/ 88 h 108"/>
                <a:gd name="T60" fmla="*/ 33 w 110"/>
                <a:gd name="T61" fmla="*/ 89 h 108"/>
                <a:gd name="T62" fmla="*/ 43 w 110"/>
                <a:gd name="T63" fmla="*/ 79 h 108"/>
                <a:gd name="T64" fmla="*/ 44 w 110"/>
                <a:gd name="T65" fmla="*/ 74 h 108"/>
                <a:gd name="T66" fmla="*/ 44 w 110"/>
                <a:gd name="T67" fmla="*/ 54 h 108"/>
                <a:gd name="T68" fmla="*/ 18 w 110"/>
                <a:gd name="T69" fmla="*/ 54 h 108"/>
                <a:gd name="T70" fmla="*/ 15 w 110"/>
                <a:gd name="T71" fmla="*/ 85 h 108"/>
                <a:gd name="T72" fmla="*/ 5 w 110"/>
                <a:gd name="T73" fmla="*/ 108 h 108"/>
                <a:gd name="T74" fmla="*/ 3 w 110"/>
                <a:gd name="T75" fmla="*/ 106 h 108"/>
                <a:gd name="T76" fmla="*/ 0 w 110"/>
                <a:gd name="T77" fmla="*/ 104 h 108"/>
                <a:gd name="T78" fmla="*/ 10 w 110"/>
                <a:gd name="T79" fmla="*/ 82 h 108"/>
                <a:gd name="T80" fmla="*/ 12 w 110"/>
                <a:gd name="T81" fmla="*/ 47 h 108"/>
                <a:gd name="T82" fmla="*/ 12 w 110"/>
                <a:gd name="T83" fmla="*/ 23 h 108"/>
                <a:gd name="T84" fmla="*/ 63 w 110"/>
                <a:gd name="T85" fmla="*/ 23 h 108"/>
                <a:gd name="T86" fmla="*/ 63 w 110"/>
                <a:gd name="T87" fmla="*/ 12 h 108"/>
                <a:gd name="T88" fmla="*/ 63 w 110"/>
                <a:gd name="T89" fmla="*/ 0 h 108"/>
                <a:gd name="T90" fmla="*/ 79 w 110"/>
                <a:gd name="T91" fmla="*/ 7 h 108"/>
                <a:gd name="T92" fmla="*/ 82 w 110"/>
                <a:gd name="T93" fmla="*/ 3 h 108"/>
                <a:gd name="T94" fmla="*/ 99 w 110"/>
                <a:gd name="T95" fmla="*/ 15 h 108"/>
                <a:gd name="T96" fmla="*/ 95 w 110"/>
                <a:gd name="T97" fmla="*/ 19 h 108"/>
                <a:gd name="T98" fmla="*/ 92 w 110"/>
                <a:gd name="T99" fmla="*/ 17 h 108"/>
                <a:gd name="T100" fmla="*/ 79 w 110"/>
                <a:gd name="T101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0" h="108">
                  <a:moveTo>
                    <a:pt x="63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3"/>
                    <a:pt x="69" y="7"/>
                    <a:pt x="69" y="12"/>
                  </a:cubicBezTo>
                  <a:cubicBezTo>
                    <a:pt x="69" y="17"/>
                    <a:pt x="69" y="20"/>
                    <a:pt x="6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1" y="49"/>
                    <a:pt x="73" y="64"/>
                    <a:pt x="76" y="75"/>
                  </a:cubicBezTo>
                  <a:cubicBezTo>
                    <a:pt x="83" y="66"/>
                    <a:pt x="89" y="55"/>
                    <a:pt x="95" y="41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94" y="60"/>
                    <a:pt x="86" y="73"/>
                    <a:pt x="79" y="82"/>
                  </a:cubicBezTo>
                  <a:cubicBezTo>
                    <a:pt x="83" y="95"/>
                    <a:pt x="88" y="102"/>
                    <a:pt x="94" y="102"/>
                  </a:cubicBezTo>
                  <a:cubicBezTo>
                    <a:pt x="97" y="102"/>
                    <a:pt x="100" y="99"/>
                    <a:pt x="101" y="95"/>
                  </a:cubicBezTo>
                  <a:cubicBezTo>
                    <a:pt x="103" y="89"/>
                    <a:pt x="104" y="84"/>
                    <a:pt x="104" y="80"/>
                  </a:cubicBezTo>
                  <a:cubicBezTo>
                    <a:pt x="104" y="81"/>
                    <a:pt x="105" y="81"/>
                    <a:pt x="106" y="81"/>
                  </a:cubicBezTo>
                  <a:cubicBezTo>
                    <a:pt x="107" y="81"/>
                    <a:pt x="108" y="82"/>
                    <a:pt x="110" y="83"/>
                  </a:cubicBezTo>
                  <a:cubicBezTo>
                    <a:pt x="109" y="88"/>
                    <a:pt x="108" y="93"/>
                    <a:pt x="107" y="97"/>
                  </a:cubicBezTo>
                  <a:cubicBezTo>
                    <a:pt x="104" y="104"/>
                    <a:pt x="100" y="108"/>
                    <a:pt x="94" y="107"/>
                  </a:cubicBezTo>
                  <a:cubicBezTo>
                    <a:pt x="86" y="108"/>
                    <a:pt x="79" y="101"/>
                    <a:pt x="74" y="87"/>
                  </a:cubicBezTo>
                  <a:cubicBezTo>
                    <a:pt x="69" y="92"/>
                    <a:pt x="62" y="99"/>
                    <a:pt x="52" y="106"/>
                  </a:cubicBezTo>
                  <a:cubicBezTo>
                    <a:pt x="51" y="105"/>
                    <a:pt x="49" y="103"/>
                    <a:pt x="48" y="101"/>
                  </a:cubicBezTo>
                  <a:cubicBezTo>
                    <a:pt x="57" y="95"/>
                    <a:pt x="65" y="88"/>
                    <a:pt x="72" y="80"/>
                  </a:cubicBezTo>
                  <a:cubicBezTo>
                    <a:pt x="68" y="69"/>
                    <a:pt x="65" y="52"/>
                    <a:pt x="64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6"/>
                    <a:pt x="50" y="67"/>
                    <a:pt x="49" y="79"/>
                  </a:cubicBezTo>
                  <a:cubicBezTo>
                    <a:pt x="49" y="90"/>
                    <a:pt x="44" y="95"/>
                    <a:pt x="34" y="95"/>
                  </a:cubicBezTo>
                  <a:cubicBezTo>
                    <a:pt x="32" y="95"/>
                    <a:pt x="29" y="95"/>
                    <a:pt x="24" y="95"/>
                  </a:cubicBezTo>
                  <a:cubicBezTo>
                    <a:pt x="24" y="93"/>
                    <a:pt x="23" y="91"/>
                    <a:pt x="23" y="88"/>
                  </a:cubicBezTo>
                  <a:cubicBezTo>
                    <a:pt x="27" y="89"/>
                    <a:pt x="30" y="89"/>
                    <a:pt x="33" y="89"/>
                  </a:cubicBezTo>
                  <a:cubicBezTo>
                    <a:pt x="40" y="89"/>
                    <a:pt x="43" y="86"/>
                    <a:pt x="43" y="79"/>
                  </a:cubicBezTo>
                  <a:cubicBezTo>
                    <a:pt x="43" y="78"/>
                    <a:pt x="43" y="76"/>
                    <a:pt x="44" y="74"/>
                  </a:cubicBezTo>
                  <a:cubicBezTo>
                    <a:pt x="44" y="66"/>
                    <a:pt x="44" y="59"/>
                    <a:pt x="44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68"/>
                    <a:pt x="17" y="78"/>
                    <a:pt x="15" y="85"/>
                  </a:cubicBezTo>
                  <a:cubicBezTo>
                    <a:pt x="14" y="92"/>
                    <a:pt x="10" y="100"/>
                    <a:pt x="5" y="108"/>
                  </a:cubicBezTo>
                  <a:cubicBezTo>
                    <a:pt x="4" y="108"/>
                    <a:pt x="4" y="107"/>
                    <a:pt x="3" y="106"/>
                  </a:cubicBezTo>
                  <a:cubicBezTo>
                    <a:pt x="1" y="105"/>
                    <a:pt x="0" y="105"/>
                    <a:pt x="0" y="104"/>
                  </a:cubicBezTo>
                  <a:cubicBezTo>
                    <a:pt x="5" y="96"/>
                    <a:pt x="9" y="89"/>
                    <a:pt x="10" y="82"/>
                  </a:cubicBezTo>
                  <a:cubicBezTo>
                    <a:pt x="11" y="75"/>
                    <a:pt x="12" y="64"/>
                    <a:pt x="12" y="4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1"/>
                    <a:pt x="63" y="17"/>
                    <a:pt x="63" y="12"/>
                  </a:cubicBezTo>
                  <a:cubicBezTo>
                    <a:pt x="63" y="7"/>
                    <a:pt x="63" y="3"/>
                    <a:pt x="63" y="0"/>
                  </a:cubicBezTo>
                  <a:close/>
                  <a:moveTo>
                    <a:pt x="79" y="7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9" y="8"/>
                    <a:pt x="95" y="12"/>
                    <a:pt x="99" y="1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4" y="18"/>
                    <a:pt x="92" y="17"/>
                  </a:cubicBezTo>
                  <a:cubicBezTo>
                    <a:pt x="86" y="13"/>
                    <a:pt x="82" y="10"/>
                    <a:pt x="79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87" name="Freeform 79"/>
            <p:cNvSpPr>
              <a:spLocks noEditPoints="1"/>
            </p:cNvSpPr>
            <p:nvPr/>
          </p:nvSpPr>
          <p:spPr bwMode="auto">
            <a:xfrm>
              <a:off x="5780088" y="4281488"/>
              <a:ext cx="187325" cy="204788"/>
            </a:xfrm>
            <a:custGeom>
              <a:avLst/>
              <a:gdLst>
                <a:gd name="T0" fmla="*/ 47 w 100"/>
                <a:gd name="T1" fmla="*/ 0 h 109"/>
                <a:gd name="T2" fmla="*/ 53 w 100"/>
                <a:gd name="T3" fmla="*/ 0 h 109"/>
                <a:gd name="T4" fmla="*/ 51 w 100"/>
                <a:gd name="T5" fmla="*/ 30 h 109"/>
                <a:gd name="T6" fmla="*/ 100 w 100"/>
                <a:gd name="T7" fmla="*/ 30 h 109"/>
                <a:gd name="T8" fmla="*/ 98 w 100"/>
                <a:gd name="T9" fmla="*/ 84 h 109"/>
                <a:gd name="T10" fmla="*/ 77 w 100"/>
                <a:gd name="T11" fmla="*/ 106 h 109"/>
                <a:gd name="T12" fmla="*/ 57 w 100"/>
                <a:gd name="T13" fmla="*/ 106 h 109"/>
                <a:gd name="T14" fmla="*/ 55 w 100"/>
                <a:gd name="T15" fmla="*/ 98 h 109"/>
                <a:gd name="T16" fmla="*/ 63 w 100"/>
                <a:gd name="T17" fmla="*/ 98 h 109"/>
                <a:gd name="T18" fmla="*/ 76 w 100"/>
                <a:gd name="T19" fmla="*/ 99 h 109"/>
                <a:gd name="T20" fmla="*/ 92 w 100"/>
                <a:gd name="T21" fmla="*/ 84 h 109"/>
                <a:gd name="T22" fmla="*/ 94 w 100"/>
                <a:gd name="T23" fmla="*/ 39 h 109"/>
                <a:gd name="T24" fmla="*/ 94 w 100"/>
                <a:gd name="T25" fmla="*/ 36 h 109"/>
                <a:gd name="T26" fmla="*/ 51 w 100"/>
                <a:gd name="T27" fmla="*/ 36 h 109"/>
                <a:gd name="T28" fmla="*/ 5 w 100"/>
                <a:gd name="T29" fmla="*/ 109 h 109"/>
                <a:gd name="T30" fmla="*/ 3 w 100"/>
                <a:gd name="T31" fmla="*/ 106 h 109"/>
                <a:gd name="T32" fmla="*/ 0 w 100"/>
                <a:gd name="T33" fmla="*/ 103 h 109"/>
                <a:gd name="T34" fmla="*/ 45 w 100"/>
                <a:gd name="T35" fmla="*/ 36 h 109"/>
                <a:gd name="T36" fmla="*/ 2 w 100"/>
                <a:gd name="T37" fmla="*/ 36 h 109"/>
                <a:gd name="T38" fmla="*/ 2 w 100"/>
                <a:gd name="T39" fmla="*/ 30 h 109"/>
                <a:gd name="T40" fmla="*/ 45 w 100"/>
                <a:gd name="T41" fmla="*/ 30 h 109"/>
                <a:gd name="T42" fmla="*/ 47 w 100"/>
                <a:gd name="T43" fmla="*/ 0 h 109"/>
                <a:gd name="T44" fmla="*/ 11 w 100"/>
                <a:gd name="T45" fmla="*/ 7 h 109"/>
                <a:gd name="T46" fmla="*/ 16 w 100"/>
                <a:gd name="T47" fmla="*/ 2 h 109"/>
                <a:gd name="T48" fmla="*/ 17 w 100"/>
                <a:gd name="T49" fmla="*/ 4 h 109"/>
                <a:gd name="T50" fmla="*/ 33 w 100"/>
                <a:gd name="T51" fmla="*/ 18 h 109"/>
                <a:gd name="T52" fmla="*/ 28 w 100"/>
                <a:gd name="T53" fmla="*/ 23 h 109"/>
                <a:gd name="T54" fmla="*/ 11 w 100"/>
                <a:gd name="T55" fmla="*/ 7 h 109"/>
                <a:gd name="T56" fmla="*/ 56 w 100"/>
                <a:gd name="T57" fmla="*/ 58 h 109"/>
                <a:gd name="T58" fmla="*/ 61 w 100"/>
                <a:gd name="T59" fmla="*/ 54 h 109"/>
                <a:gd name="T60" fmla="*/ 74 w 100"/>
                <a:gd name="T61" fmla="*/ 66 h 109"/>
                <a:gd name="T62" fmla="*/ 79 w 100"/>
                <a:gd name="T63" fmla="*/ 72 h 109"/>
                <a:gd name="T64" fmla="*/ 74 w 100"/>
                <a:gd name="T65" fmla="*/ 77 h 109"/>
                <a:gd name="T66" fmla="*/ 56 w 100"/>
                <a:gd name="T67" fmla="*/ 5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9">
                  <a:moveTo>
                    <a:pt x="47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11"/>
                    <a:pt x="53" y="21"/>
                    <a:pt x="5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44"/>
                    <a:pt x="99" y="62"/>
                    <a:pt x="98" y="84"/>
                  </a:cubicBezTo>
                  <a:cubicBezTo>
                    <a:pt x="98" y="99"/>
                    <a:pt x="91" y="106"/>
                    <a:pt x="77" y="106"/>
                  </a:cubicBezTo>
                  <a:cubicBezTo>
                    <a:pt x="67" y="106"/>
                    <a:pt x="61" y="106"/>
                    <a:pt x="57" y="106"/>
                  </a:cubicBezTo>
                  <a:cubicBezTo>
                    <a:pt x="57" y="103"/>
                    <a:pt x="56" y="101"/>
                    <a:pt x="55" y="98"/>
                  </a:cubicBezTo>
                  <a:cubicBezTo>
                    <a:pt x="56" y="98"/>
                    <a:pt x="59" y="98"/>
                    <a:pt x="63" y="98"/>
                  </a:cubicBezTo>
                  <a:cubicBezTo>
                    <a:pt x="69" y="99"/>
                    <a:pt x="74" y="99"/>
                    <a:pt x="76" y="99"/>
                  </a:cubicBezTo>
                  <a:cubicBezTo>
                    <a:pt x="86" y="100"/>
                    <a:pt x="92" y="95"/>
                    <a:pt x="92" y="84"/>
                  </a:cubicBezTo>
                  <a:cubicBezTo>
                    <a:pt x="92" y="76"/>
                    <a:pt x="93" y="61"/>
                    <a:pt x="94" y="39"/>
                  </a:cubicBezTo>
                  <a:cubicBezTo>
                    <a:pt x="94" y="40"/>
                    <a:pt x="94" y="39"/>
                    <a:pt x="94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48" y="68"/>
                    <a:pt x="33" y="92"/>
                    <a:pt x="5" y="109"/>
                  </a:cubicBezTo>
                  <a:cubicBezTo>
                    <a:pt x="5" y="109"/>
                    <a:pt x="4" y="108"/>
                    <a:pt x="3" y="106"/>
                  </a:cubicBezTo>
                  <a:cubicBezTo>
                    <a:pt x="2" y="105"/>
                    <a:pt x="1" y="104"/>
                    <a:pt x="0" y="103"/>
                  </a:cubicBezTo>
                  <a:cubicBezTo>
                    <a:pt x="28" y="87"/>
                    <a:pt x="43" y="65"/>
                    <a:pt x="45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1"/>
                    <a:pt x="47" y="11"/>
                    <a:pt x="47" y="0"/>
                  </a:cubicBezTo>
                  <a:close/>
                  <a:moveTo>
                    <a:pt x="11" y="7"/>
                  </a:moveTo>
                  <a:cubicBezTo>
                    <a:pt x="16" y="2"/>
                    <a:pt x="16" y="2"/>
                    <a:pt x="16" y="2"/>
                  </a:cubicBezTo>
                  <a:cubicBezTo>
                    <a:pt x="16" y="3"/>
                    <a:pt x="17" y="3"/>
                    <a:pt x="17" y="4"/>
                  </a:cubicBezTo>
                  <a:cubicBezTo>
                    <a:pt x="22" y="8"/>
                    <a:pt x="27" y="13"/>
                    <a:pt x="33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2" y="18"/>
                    <a:pt x="17" y="12"/>
                    <a:pt x="11" y="7"/>
                  </a:cubicBezTo>
                  <a:close/>
                  <a:moveTo>
                    <a:pt x="56" y="58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4" y="56"/>
                    <a:pt x="68" y="61"/>
                    <a:pt x="74" y="66"/>
                  </a:cubicBezTo>
                  <a:cubicBezTo>
                    <a:pt x="76" y="69"/>
                    <a:pt x="78" y="71"/>
                    <a:pt x="79" y="72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8" y="70"/>
                    <a:pt x="62" y="63"/>
                    <a:pt x="56" y="5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88" name="Freeform 80"/>
            <p:cNvSpPr>
              <a:spLocks noEditPoints="1"/>
            </p:cNvSpPr>
            <p:nvPr/>
          </p:nvSpPr>
          <p:spPr bwMode="auto">
            <a:xfrm>
              <a:off x="6197601" y="4283075"/>
              <a:ext cx="204788" cy="201613"/>
            </a:xfrm>
            <a:custGeom>
              <a:avLst/>
              <a:gdLst>
                <a:gd name="T0" fmla="*/ 5 w 109"/>
                <a:gd name="T1" fmla="*/ 26 h 107"/>
                <a:gd name="T2" fmla="*/ 10 w 109"/>
                <a:gd name="T3" fmla="*/ 27 h 107"/>
                <a:gd name="T4" fmla="*/ 6 w 109"/>
                <a:gd name="T5" fmla="*/ 53 h 107"/>
                <a:gd name="T6" fmla="*/ 0 w 109"/>
                <a:gd name="T7" fmla="*/ 52 h 107"/>
                <a:gd name="T8" fmla="*/ 5 w 109"/>
                <a:gd name="T9" fmla="*/ 26 h 107"/>
                <a:gd name="T10" fmla="*/ 17 w 109"/>
                <a:gd name="T11" fmla="*/ 0 h 107"/>
                <a:gd name="T12" fmla="*/ 23 w 109"/>
                <a:gd name="T13" fmla="*/ 0 h 107"/>
                <a:gd name="T14" fmla="*/ 23 w 109"/>
                <a:gd name="T15" fmla="*/ 22 h 107"/>
                <a:gd name="T16" fmla="*/ 26 w 109"/>
                <a:gd name="T17" fmla="*/ 20 h 107"/>
                <a:gd name="T18" fmla="*/ 29 w 109"/>
                <a:gd name="T19" fmla="*/ 23 h 107"/>
                <a:gd name="T20" fmla="*/ 40 w 109"/>
                <a:gd name="T21" fmla="*/ 36 h 107"/>
                <a:gd name="T22" fmla="*/ 35 w 109"/>
                <a:gd name="T23" fmla="*/ 39 h 107"/>
                <a:gd name="T24" fmla="*/ 23 w 109"/>
                <a:gd name="T25" fmla="*/ 24 h 107"/>
                <a:gd name="T26" fmla="*/ 23 w 109"/>
                <a:gd name="T27" fmla="*/ 107 h 107"/>
                <a:gd name="T28" fmla="*/ 17 w 109"/>
                <a:gd name="T29" fmla="*/ 107 h 107"/>
                <a:gd name="T30" fmla="*/ 17 w 109"/>
                <a:gd name="T31" fmla="*/ 0 h 107"/>
                <a:gd name="T32" fmla="*/ 64 w 109"/>
                <a:gd name="T33" fmla="*/ 0 h 107"/>
                <a:gd name="T34" fmla="*/ 70 w 109"/>
                <a:gd name="T35" fmla="*/ 0 h 107"/>
                <a:gd name="T36" fmla="*/ 70 w 109"/>
                <a:gd name="T37" fmla="*/ 20 h 107"/>
                <a:gd name="T38" fmla="*/ 97 w 109"/>
                <a:gd name="T39" fmla="*/ 20 h 107"/>
                <a:gd name="T40" fmla="*/ 97 w 109"/>
                <a:gd name="T41" fmla="*/ 55 h 107"/>
                <a:gd name="T42" fmla="*/ 109 w 109"/>
                <a:gd name="T43" fmla="*/ 55 h 107"/>
                <a:gd name="T44" fmla="*/ 109 w 109"/>
                <a:gd name="T45" fmla="*/ 61 h 107"/>
                <a:gd name="T46" fmla="*/ 72 w 109"/>
                <a:gd name="T47" fmla="*/ 61 h 107"/>
                <a:gd name="T48" fmla="*/ 109 w 109"/>
                <a:gd name="T49" fmla="*/ 100 h 107"/>
                <a:gd name="T50" fmla="*/ 106 w 109"/>
                <a:gd name="T51" fmla="*/ 104 h 107"/>
                <a:gd name="T52" fmla="*/ 105 w 109"/>
                <a:gd name="T53" fmla="*/ 105 h 107"/>
                <a:gd name="T54" fmla="*/ 67 w 109"/>
                <a:gd name="T55" fmla="*/ 63 h 107"/>
                <a:gd name="T56" fmla="*/ 33 w 109"/>
                <a:gd name="T57" fmla="*/ 107 h 107"/>
                <a:gd name="T58" fmla="*/ 31 w 109"/>
                <a:gd name="T59" fmla="*/ 105 h 107"/>
                <a:gd name="T60" fmla="*/ 29 w 109"/>
                <a:gd name="T61" fmla="*/ 102 h 107"/>
                <a:gd name="T62" fmla="*/ 61 w 109"/>
                <a:gd name="T63" fmla="*/ 61 h 107"/>
                <a:gd name="T64" fmla="*/ 34 w 109"/>
                <a:gd name="T65" fmla="*/ 61 h 107"/>
                <a:gd name="T66" fmla="*/ 34 w 109"/>
                <a:gd name="T67" fmla="*/ 55 h 107"/>
                <a:gd name="T68" fmla="*/ 62 w 109"/>
                <a:gd name="T69" fmla="*/ 55 h 107"/>
                <a:gd name="T70" fmla="*/ 64 w 109"/>
                <a:gd name="T71" fmla="*/ 25 h 107"/>
                <a:gd name="T72" fmla="*/ 42 w 109"/>
                <a:gd name="T73" fmla="*/ 25 h 107"/>
                <a:gd name="T74" fmla="*/ 42 w 109"/>
                <a:gd name="T75" fmla="*/ 20 h 107"/>
                <a:gd name="T76" fmla="*/ 64 w 109"/>
                <a:gd name="T77" fmla="*/ 20 h 107"/>
                <a:gd name="T78" fmla="*/ 64 w 109"/>
                <a:gd name="T79" fmla="*/ 0 h 107"/>
                <a:gd name="T80" fmla="*/ 92 w 109"/>
                <a:gd name="T81" fmla="*/ 25 h 107"/>
                <a:gd name="T82" fmla="*/ 70 w 109"/>
                <a:gd name="T83" fmla="*/ 25 h 107"/>
                <a:gd name="T84" fmla="*/ 69 w 109"/>
                <a:gd name="T85" fmla="*/ 55 h 107"/>
                <a:gd name="T86" fmla="*/ 92 w 109"/>
                <a:gd name="T87" fmla="*/ 55 h 107"/>
                <a:gd name="T88" fmla="*/ 92 w 109"/>
                <a:gd name="T89" fmla="*/ 2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07">
                  <a:moveTo>
                    <a:pt x="5" y="26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9" y="36"/>
                    <a:pt x="8" y="44"/>
                    <a:pt x="6" y="53"/>
                  </a:cubicBezTo>
                  <a:cubicBezTo>
                    <a:pt x="4" y="52"/>
                    <a:pt x="2" y="52"/>
                    <a:pt x="0" y="52"/>
                  </a:cubicBezTo>
                  <a:cubicBezTo>
                    <a:pt x="1" y="45"/>
                    <a:pt x="3" y="36"/>
                    <a:pt x="5" y="26"/>
                  </a:cubicBezTo>
                  <a:close/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2"/>
                    <a:pt x="29" y="23"/>
                  </a:cubicBezTo>
                  <a:cubicBezTo>
                    <a:pt x="34" y="29"/>
                    <a:pt x="37" y="33"/>
                    <a:pt x="40" y="36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0" y="33"/>
                    <a:pt x="26" y="28"/>
                    <a:pt x="23" y="24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17" y="107"/>
                    <a:pt x="17" y="107"/>
                    <a:pt x="17" y="107"/>
                  </a:cubicBezTo>
                  <a:lnTo>
                    <a:pt x="17" y="0"/>
                  </a:lnTo>
                  <a:close/>
                  <a:moveTo>
                    <a:pt x="6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14"/>
                    <a:pt x="70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8" y="79"/>
                    <a:pt x="91" y="92"/>
                    <a:pt x="109" y="100"/>
                  </a:cubicBezTo>
                  <a:cubicBezTo>
                    <a:pt x="108" y="101"/>
                    <a:pt x="107" y="102"/>
                    <a:pt x="106" y="104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85" y="95"/>
                    <a:pt x="72" y="81"/>
                    <a:pt x="67" y="63"/>
                  </a:cubicBezTo>
                  <a:cubicBezTo>
                    <a:pt x="64" y="80"/>
                    <a:pt x="53" y="95"/>
                    <a:pt x="33" y="107"/>
                  </a:cubicBezTo>
                  <a:cubicBezTo>
                    <a:pt x="33" y="107"/>
                    <a:pt x="32" y="106"/>
                    <a:pt x="31" y="105"/>
                  </a:cubicBezTo>
                  <a:cubicBezTo>
                    <a:pt x="30" y="103"/>
                    <a:pt x="29" y="102"/>
                    <a:pt x="29" y="102"/>
                  </a:cubicBezTo>
                  <a:cubicBezTo>
                    <a:pt x="47" y="90"/>
                    <a:pt x="58" y="77"/>
                    <a:pt x="61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3" y="50"/>
                    <a:pt x="64" y="40"/>
                    <a:pt x="64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4"/>
                    <a:pt x="64" y="7"/>
                    <a:pt x="64" y="0"/>
                  </a:cubicBezTo>
                  <a:close/>
                  <a:moveTo>
                    <a:pt x="92" y="25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39"/>
                    <a:pt x="69" y="49"/>
                    <a:pt x="69" y="55"/>
                  </a:cubicBezTo>
                  <a:cubicBezTo>
                    <a:pt x="92" y="55"/>
                    <a:pt x="92" y="55"/>
                    <a:pt x="92" y="55"/>
                  </a:cubicBezTo>
                  <a:lnTo>
                    <a:pt x="92" y="2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89" name="Freeform 81"/>
            <p:cNvSpPr>
              <a:spLocks noEditPoints="1"/>
            </p:cNvSpPr>
            <p:nvPr/>
          </p:nvSpPr>
          <p:spPr bwMode="auto">
            <a:xfrm>
              <a:off x="6623051" y="4294188"/>
              <a:ext cx="204788" cy="185738"/>
            </a:xfrm>
            <a:custGeom>
              <a:avLst/>
              <a:gdLst>
                <a:gd name="T0" fmla="*/ 28 w 109"/>
                <a:gd name="T1" fmla="*/ 60 h 99"/>
                <a:gd name="T2" fmla="*/ 33 w 109"/>
                <a:gd name="T3" fmla="*/ 63 h 99"/>
                <a:gd name="T4" fmla="*/ 5 w 109"/>
                <a:gd name="T5" fmla="*/ 95 h 99"/>
                <a:gd name="T6" fmla="*/ 0 w 109"/>
                <a:gd name="T7" fmla="*/ 90 h 99"/>
                <a:gd name="T8" fmla="*/ 28 w 109"/>
                <a:gd name="T9" fmla="*/ 60 h 99"/>
                <a:gd name="T10" fmla="*/ 103 w 109"/>
                <a:gd name="T11" fmla="*/ 50 h 99"/>
                <a:gd name="T12" fmla="*/ 59 w 109"/>
                <a:gd name="T13" fmla="*/ 50 h 99"/>
                <a:gd name="T14" fmla="*/ 59 w 109"/>
                <a:gd name="T15" fmla="*/ 86 h 99"/>
                <a:gd name="T16" fmla="*/ 46 w 109"/>
                <a:gd name="T17" fmla="*/ 99 h 99"/>
                <a:gd name="T18" fmla="*/ 32 w 109"/>
                <a:gd name="T19" fmla="*/ 99 h 99"/>
                <a:gd name="T20" fmla="*/ 31 w 109"/>
                <a:gd name="T21" fmla="*/ 93 h 99"/>
                <a:gd name="T22" fmla="*/ 44 w 109"/>
                <a:gd name="T23" fmla="*/ 93 h 99"/>
                <a:gd name="T24" fmla="*/ 52 w 109"/>
                <a:gd name="T25" fmla="*/ 85 h 99"/>
                <a:gd name="T26" fmla="*/ 52 w 109"/>
                <a:gd name="T27" fmla="*/ 50 h 99"/>
                <a:gd name="T28" fmla="*/ 9 w 109"/>
                <a:gd name="T29" fmla="*/ 50 h 99"/>
                <a:gd name="T30" fmla="*/ 15 w 109"/>
                <a:gd name="T31" fmla="*/ 4 h 99"/>
                <a:gd name="T32" fmla="*/ 97 w 109"/>
                <a:gd name="T33" fmla="*/ 0 h 99"/>
                <a:gd name="T34" fmla="*/ 99 w 109"/>
                <a:gd name="T35" fmla="*/ 5 h 99"/>
                <a:gd name="T36" fmla="*/ 21 w 109"/>
                <a:gd name="T37" fmla="*/ 9 h 99"/>
                <a:gd name="T38" fmla="*/ 16 w 109"/>
                <a:gd name="T39" fmla="*/ 44 h 99"/>
                <a:gd name="T40" fmla="*/ 52 w 109"/>
                <a:gd name="T41" fmla="*/ 44 h 99"/>
                <a:gd name="T42" fmla="*/ 52 w 109"/>
                <a:gd name="T43" fmla="*/ 19 h 99"/>
                <a:gd name="T44" fmla="*/ 59 w 109"/>
                <a:gd name="T45" fmla="*/ 19 h 99"/>
                <a:gd name="T46" fmla="*/ 59 w 109"/>
                <a:gd name="T47" fmla="*/ 44 h 99"/>
                <a:gd name="T48" fmla="*/ 103 w 109"/>
                <a:gd name="T49" fmla="*/ 44 h 99"/>
                <a:gd name="T50" fmla="*/ 103 w 109"/>
                <a:gd name="T51" fmla="*/ 50 h 99"/>
                <a:gd name="T52" fmla="*/ 104 w 109"/>
                <a:gd name="T53" fmla="*/ 95 h 99"/>
                <a:gd name="T54" fmla="*/ 100 w 109"/>
                <a:gd name="T55" fmla="*/ 90 h 99"/>
                <a:gd name="T56" fmla="*/ 76 w 109"/>
                <a:gd name="T57" fmla="*/ 63 h 99"/>
                <a:gd name="T58" fmla="*/ 81 w 109"/>
                <a:gd name="T59" fmla="*/ 59 h 99"/>
                <a:gd name="T60" fmla="*/ 99 w 109"/>
                <a:gd name="T61" fmla="*/ 79 h 99"/>
                <a:gd name="T62" fmla="*/ 109 w 109"/>
                <a:gd name="T63" fmla="*/ 90 h 99"/>
                <a:gd name="T64" fmla="*/ 104 w 109"/>
                <a:gd name="T65" fmla="*/ 9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99">
                  <a:moveTo>
                    <a:pt x="28" y="60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23" y="76"/>
                    <a:pt x="14" y="87"/>
                    <a:pt x="5" y="95"/>
                  </a:cubicBezTo>
                  <a:cubicBezTo>
                    <a:pt x="4" y="94"/>
                    <a:pt x="3" y="92"/>
                    <a:pt x="0" y="90"/>
                  </a:cubicBezTo>
                  <a:cubicBezTo>
                    <a:pt x="11" y="80"/>
                    <a:pt x="20" y="70"/>
                    <a:pt x="28" y="60"/>
                  </a:cubicBezTo>
                  <a:close/>
                  <a:moveTo>
                    <a:pt x="103" y="50"/>
                  </a:moveTo>
                  <a:cubicBezTo>
                    <a:pt x="59" y="50"/>
                    <a:pt x="59" y="50"/>
                    <a:pt x="59" y="50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95"/>
                    <a:pt x="55" y="99"/>
                    <a:pt x="46" y="99"/>
                  </a:cubicBezTo>
                  <a:cubicBezTo>
                    <a:pt x="42" y="99"/>
                    <a:pt x="37" y="99"/>
                    <a:pt x="32" y="99"/>
                  </a:cubicBezTo>
                  <a:cubicBezTo>
                    <a:pt x="32" y="98"/>
                    <a:pt x="32" y="96"/>
                    <a:pt x="31" y="93"/>
                  </a:cubicBezTo>
                  <a:cubicBezTo>
                    <a:pt x="36" y="93"/>
                    <a:pt x="40" y="93"/>
                    <a:pt x="44" y="93"/>
                  </a:cubicBezTo>
                  <a:cubicBezTo>
                    <a:pt x="50" y="94"/>
                    <a:pt x="53" y="91"/>
                    <a:pt x="52" y="85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38" y="3"/>
                    <a:pt x="66" y="2"/>
                    <a:pt x="97" y="0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68" y="8"/>
                    <a:pt x="42" y="9"/>
                    <a:pt x="21" y="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103" y="50"/>
                  </a:lnTo>
                  <a:close/>
                  <a:moveTo>
                    <a:pt x="104" y="95"/>
                  </a:moveTo>
                  <a:cubicBezTo>
                    <a:pt x="103" y="94"/>
                    <a:pt x="102" y="92"/>
                    <a:pt x="100" y="90"/>
                  </a:cubicBezTo>
                  <a:cubicBezTo>
                    <a:pt x="89" y="77"/>
                    <a:pt x="81" y="69"/>
                    <a:pt x="76" y="63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5" y="64"/>
                    <a:pt x="91" y="70"/>
                    <a:pt x="99" y="79"/>
                  </a:cubicBezTo>
                  <a:cubicBezTo>
                    <a:pt x="104" y="85"/>
                    <a:pt x="107" y="88"/>
                    <a:pt x="109" y="90"/>
                  </a:cubicBezTo>
                  <a:lnTo>
                    <a:pt x="104" y="9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0" name="Freeform 82"/>
            <p:cNvSpPr>
              <a:spLocks noEditPoints="1"/>
            </p:cNvSpPr>
            <p:nvPr/>
          </p:nvSpPr>
          <p:spPr bwMode="auto">
            <a:xfrm>
              <a:off x="7048501" y="4283075"/>
              <a:ext cx="206375" cy="201613"/>
            </a:xfrm>
            <a:custGeom>
              <a:avLst/>
              <a:gdLst>
                <a:gd name="T0" fmla="*/ 0 w 110"/>
                <a:gd name="T1" fmla="*/ 60 h 107"/>
                <a:gd name="T2" fmla="*/ 17 w 110"/>
                <a:gd name="T3" fmla="*/ 55 h 107"/>
                <a:gd name="T4" fmla="*/ 2 w 110"/>
                <a:gd name="T5" fmla="*/ 28 h 107"/>
                <a:gd name="T6" fmla="*/ 17 w 110"/>
                <a:gd name="T7" fmla="*/ 22 h 107"/>
                <a:gd name="T8" fmla="*/ 23 w 110"/>
                <a:gd name="T9" fmla="*/ 0 h 107"/>
                <a:gd name="T10" fmla="*/ 36 w 110"/>
                <a:gd name="T11" fmla="*/ 22 h 107"/>
                <a:gd name="T12" fmla="*/ 23 w 110"/>
                <a:gd name="T13" fmla="*/ 28 h 107"/>
                <a:gd name="T14" fmla="*/ 30 w 110"/>
                <a:gd name="T15" fmla="*/ 51 h 107"/>
                <a:gd name="T16" fmla="*/ 36 w 110"/>
                <a:gd name="T17" fmla="*/ 55 h 107"/>
                <a:gd name="T18" fmla="*/ 23 w 110"/>
                <a:gd name="T19" fmla="*/ 94 h 107"/>
                <a:gd name="T20" fmla="*/ 7 w 110"/>
                <a:gd name="T21" fmla="*/ 106 h 107"/>
                <a:gd name="T22" fmla="*/ 3 w 110"/>
                <a:gd name="T23" fmla="*/ 104 h 107"/>
                <a:gd name="T24" fmla="*/ 10 w 110"/>
                <a:gd name="T25" fmla="*/ 100 h 107"/>
                <a:gd name="T26" fmla="*/ 17 w 110"/>
                <a:gd name="T27" fmla="*/ 61 h 107"/>
                <a:gd name="T28" fmla="*/ 1 w 110"/>
                <a:gd name="T29" fmla="*/ 67 h 107"/>
                <a:gd name="T30" fmla="*/ 43 w 110"/>
                <a:gd name="T31" fmla="*/ 52 h 107"/>
                <a:gd name="T32" fmla="*/ 98 w 110"/>
                <a:gd name="T33" fmla="*/ 57 h 107"/>
                <a:gd name="T34" fmla="*/ 110 w 110"/>
                <a:gd name="T35" fmla="*/ 101 h 107"/>
                <a:gd name="T36" fmla="*/ 107 w 110"/>
                <a:gd name="T37" fmla="*/ 106 h 107"/>
                <a:gd name="T38" fmla="*/ 36 w 110"/>
                <a:gd name="T39" fmla="*/ 107 h 107"/>
                <a:gd name="T40" fmla="*/ 32 w 110"/>
                <a:gd name="T41" fmla="*/ 101 h 107"/>
                <a:gd name="T42" fmla="*/ 48 w 110"/>
                <a:gd name="T43" fmla="*/ 57 h 107"/>
                <a:gd name="T44" fmla="*/ 100 w 110"/>
                <a:gd name="T45" fmla="*/ 35 h 107"/>
                <a:gd name="T46" fmla="*/ 108 w 110"/>
                <a:gd name="T47" fmla="*/ 40 h 107"/>
                <a:gd name="T48" fmla="*/ 86 w 110"/>
                <a:gd name="T49" fmla="*/ 28 h 107"/>
                <a:gd name="T50" fmla="*/ 58 w 110"/>
                <a:gd name="T51" fmla="*/ 11 h 107"/>
                <a:gd name="T52" fmla="*/ 43 w 110"/>
                <a:gd name="T53" fmla="*/ 47 h 107"/>
                <a:gd name="T54" fmla="*/ 52 w 110"/>
                <a:gd name="T55" fmla="*/ 15 h 107"/>
                <a:gd name="T56" fmla="*/ 92 w 110"/>
                <a:gd name="T57" fmla="*/ 5 h 107"/>
                <a:gd name="T58" fmla="*/ 100 w 110"/>
                <a:gd name="T59" fmla="*/ 35 h 107"/>
                <a:gd name="T60" fmla="*/ 54 w 110"/>
                <a:gd name="T61" fmla="*/ 57 h 107"/>
                <a:gd name="T62" fmla="*/ 92 w 110"/>
                <a:gd name="T63" fmla="*/ 5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7">
                  <a:moveTo>
                    <a:pt x="1" y="67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3" y="59"/>
                    <a:pt x="7" y="58"/>
                    <a:pt x="13" y="56"/>
                  </a:cubicBezTo>
                  <a:cubicBezTo>
                    <a:pt x="15" y="56"/>
                    <a:pt x="16" y="55"/>
                    <a:pt x="17" y="55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3"/>
                    <a:pt x="27" y="52"/>
                    <a:pt x="30" y="51"/>
                  </a:cubicBezTo>
                  <a:cubicBezTo>
                    <a:pt x="33" y="50"/>
                    <a:pt x="34" y="49"/>
                    <a:pt x="36" y="49"/>
                  </a:cubicBezTo>
                  <a:cubicBezTo>
                    <a:pt x="36" y="51"/>
                    <a:pt x="36" y="53"/>
                    <a:pt x="36" y="55"/>
                  </a:cubicBezTo>
                  <a:cubicBezTo>
                    <a:pt x="32" y="56"/>
                    <a:pt x="27" y="58"/>
                    <a:pt x="23" y="59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102"/>
                    <a:pt x="19" y="106"/>
                    <a:pt x="12" y="106"/>
                  </a:cubicBezTo>
                  <a:cubicBezTo>
                    <a:pt x="11" y="106"/>
                    <a:pt x="9" y="106"/>
                    <a:pt x="7" y="106"/>
                  </a:cubicBezTo>
                  <a:cubicBezTo>
                    <a:pt x="5" y="106"/>
                    <a:pt x="4" y="106"/>
                    <a:pt x="3" y="106"/>
                  </a:cubicBezTo>
                  <a:cubicBezTo>
                    <a:pt x="3" y="106"/>
                    <a:pt x="3" y="105"/>
                    <a:pt x="3" y="104"/>
                  </a:cubicBezTo>
                  <a:cubicBezTo>
                    <a:pt x="3" y="102"/>
                    <a:pt x="2" y="101"/>
                    <a:pt x="2" y="100"/>
                  </a:cubicBezTo>
                  <a:cubicBezTo>
                    <a:pt x="4" y="100"/>
                    <a:pt x="6" y="100"/>
                    <a:pt x="10" y="100"/>
                  </a:cubicBezTo>
                  <a:cubicBezTo>
                    <a:pt x="15" y="100"/>
                    <a:pt x="17" y="98"/>
                    <a:pt x="17" y="93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5" y="62"/>
                    <a:pt x="13" y="63"/>
                    <a:pt x="9" y="64"/>
                  </a:cubicBezTo>
                  <a:cubicBezTo>
                    <a:pt x="6" y="65"/>
                    <a:pt x="3" y="66"/>
                    <a:pt x="1" y="67"/>
                  </a:cubicBezTo>
                  <a:close/>
                  <a:moveTo>
                    <a:pt x="43" y="57"/>
                  </a:moveTo>
                  <a:cubicBezTo>
                    <a:pt x="43" y="52"/>
                    <a:pt x="43" y="52"/>
                    <a:pt x="43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3" y="70"/>
                    <a:pt x="85" y="80"/>
                    <a:pt x="76" y="87"/>
                  </a:cubicBezTo>
                  <a:cubicBezTo>
                    <a:pt x="84" y="93"/>
                    <a:pt x="95" y="97"/>
                    <a:pt x="110" y="101"/>
                  </a:cubicBezTo>
                  <a:cubicBezTo>
                    <a:pt x="110" y="101"/>
                    <a:pt x="109" y="103"/>
                    <a:pt x="107" y="105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93" y="102"/>
                    <a:pt x="81" y="97"/>
                    <a:pt x="71" y="91"/>
                  </a:cubicBezTo>
                  <a:cubicBezTo>
                    <a:pt x="62" y="97"/>
                    <a:pt x="50" y="103"/>
                    <a:pt x="36" y="107"/>
                  </a:cubicBezTo>
                  <a:cubicBezTo>
                    <a:pt x="35" y="106"/>
                    <a:pt x="34" y="105"/>
                    <a:pt x="33" y="103"/>
                  </a:cubicBezTo>
                  <a:cubicBezTo>
                    <a:pt x="33" y="102"/>
                    <a:pt x="32" y="102"/>
                    <a:pt x="32" y="101"/>
                  </a:cubicBezTo>
                  <a:cubicBezTo>
                    <a:pt x="46" y="98"/>
                    <a:pt x="57" y="93"/>
                    <a:pt x="67" y="87"/>
                  </a:cubicBezTo>
                  <a:cubicBezTo>
                    <a:pt x="58" y="80"/>
                    <a:pt x="52" y="70"/>
                    <a:pt x="48" y="57"/>
                  </a:cubicBezTo>
                  <a:lnTo>
                    <a:pt x="43" y="57"/>
                  </a:lnTo>
                  <a:close/>
                  <a:moveTo>
                    <a:pt x="100" y="35"/>
                  </a:moveTo>
                  <a:cubicBezTo>
                    <a:pt x="110" y="35"/>
                    <a:pt x="110" y="35"/>
                    <a:pt x="110" y="35"/>
                  </a:cubicBezTo>
                  <a:cubicBezTo>
                    <a:pt x="109" y="37"/>
                    <a:pt x="109" y="39"/>
                    <a:pt x="10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1"/>
                    <a:pt x="85" y="37"/>
                    <a:pt x="86" y="28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9" y="29"/>
                    <a:pt x="54" y="39"/>
                    <a:pt x="43" y="47"/>
                  </a:cubicBezTo>
                  <a:cubicBezTo>
                    <a:pt x="41" y="45"/>
                    <a:pt x="40" y="43"/>
                    <a:pt x="38" y="42"/>
                  </a:cubicBezTo>
                  <a:cubicBezTo>
                    <a:pt x="49" y="36"/>
                    <a:pt x="53" y="27"/>
                    <a:pt x="52" y="1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1" y="33"/>
                    <a:pt x="94" y="35"/>
                    <a:pt x="100" y="35"/>
                  </a:cubicBezTo>
                  <a:close/>
                  <a:moveTo>
                    <a:pt x="92" y="57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8" y="68"/>
                    <a:pt x="64" y="77"/>
                    <a:pt x="72" y="84"/>
                  </a:cubicBezTo>
                  <a:cubicBezTo>
                    <a:pt x="81" y="76"/>
                    <a:pt x="88" y="67"/>
                    <a:pt x="92" y="5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1" name="Freeform 83"/>
            <p:cNvSpPr>
              <a:spLocks noEditPoints="1"/>
            </p:cNvSpPr>
            <p:nvPr/>
          </p:nvSpPr>
          <p:spPr bwMode="auto">
            <a:xfrm>
              <a:off x="7477126" y="4278313"/>
              <a:ext cx="203200" cy="206375"/>
            </a:xfrm>
            <a:custGeom>
              <a:avLst/>
              <a:gdLst>
                <a:gd name="T0" fmla="*/ 0 w 108"/>
                <a:gd name="T1" fmla="*/ 47 h 109"/>
                <a:gd name="T2" fmla="*/ 27 w 108"/>
                <a:gd name="T3" fmla="*/ 27 h 109"/>
                <a:gd name="T4" fmla="*/ 28 w 108"/>
                <a:gd name="T5" fmla="*/ 29 h 109"/>
                <a:gd name="T6" fmla="*/ 30 w 108"/>
                <a:gd name="T7" fmla="*/ 32 h 109"/>
                <a:gd name="T8" fmla="*/ 19 w 108"/>
                <a:gd name="T9" fmla="*/ 41 h 109"/>
                <a:gd name="T10" fmla="*/ 4 w 108"/>
                <a:gd name="T11" fmla="*/ 53 h 109"/>
                <a:gd name="T12" fmla="*/ 0 w 108"/>
                <a:gd name="T13" fmla="*/ 47 h 109"/>
                <a:gd name="T14" fmla="*/ 52 w 108"/>
                <a:gd name="T15" fmla="*/ 69 h 109"/>
                <a:gd name="T16" fmla="*/ 57 w 108"/>
                <a:gd name="T17" fmla="*/ 69 h 109"/>
                <a:gd name="T18" fmla="*/ 57 w 108"/>
                <a:gd name="T19" fmla="*/ 81 h 109"/>
                <a:gd name="T20" fmla="*/ 56 w 108"/>
                <a:gd name="T21" fmla="*/ 83 h 109"/>
                <a:gd name="T22" fmla="*/ 56 w 108"/>
                <a:gd name="T23" fmla="*/ 84 h 109"/>
                <a:gd name="T24" fmla="*/ 74 w 108"/>
                <a:gd name="T25" fmla="*/ 92 h 109"/>
                <a:gd name="T26" fmla="*/ 104 w 108"/>
                <a:gd name="T27" fmla="*/ 103 h 109"/>
                <a:gd name="T28" fmla="*/ 100 w 108"/>
                <a:gd name="T29" fmla="*/ 109 h 109"/>
                <a:gd name="T30" fmla="*/ 53 w 108"/>
                <a:gd name="T31" fmla="*/ 90 h 109"/>
                <a:gd name="T32" fmla="*/ 6 w 108"/>
                <a:gd name="T33" fmla="*/ 109 h 109"/>
                <a:gd name="T34" fmla="*/ 3 w 108"/>
                <a:gd name="T35" fmla="*/ 103 h 109"/>
                <a:gd name="T36" fmla="*/ 51 w 108"/>
                <a:gd name="T37" fmla="*/ 80 h 109"/>
                <a:gd name="T38" fmla="*/ 52 w 108"/>
                <a:gd name="T39" fmla="*/ 69 h 109"/>
                <a:gd name="T40" fmla="*/ 22 w 108"/>
                <a:gd name="T41" fmla="*/ 21 h 109"/>
                <a:gd name="T42" fmla="*/ 5 w 108"/>
                <a:gd name="T43" fmla="*/ 8 h 109"/>
                <a:gd name="T44" fmla="*/ 9 w 108"/>
                <a:gd name="T45" fmla="*/ 3 h 109"/>
                <a:gd name="T46" fmla="*/ 27 w 108"/>
                <a:gd name="T47" fmla="*/ 16 h 109"/>
                <a:gd name="T48" fmla="*/ 22 w 108"/>
                <a:gd name="T49" fmla="*/ 21 h 109"/>
                <a:gd name="T50" fmla="*/ 16 w 108"/>
                <a:gd name="T51" fmla="*/ 56 h 109"/>
                <a:gd name="T52" fmla="*/ 92 w 108"/>
                <a:gd name="T53" fmla="*/ 56 h 109"/>
                <a:gd name="T54" fmla="*/ 92 w 108"/>
                <a:gd name="T55" fmla="*/ 89 h 109"/>
                <a:gd name="T56" fmla="*/ 86 w 108"/>
                <a:gd name="T57" fmla="*/ 89 h 109"/>
                <a:gd name="T58" fmla="*/ 86 w 108"/>
                <a:gd name="T59" fmla="*/ 62 h 109"/>
                <a:gd name="T60" fmla="*/ 23 w 108"/>
                <a:gd name="T61" fmla="*/ 62 h 109"/>
                <a:gd name="T62" fmla="*/ 23 w 108"/>
                <a:gd name="T63" fmla="*/ 89 h 109"/>
                <a:gd name="T64" fmla="*/ 16 w 108"/>
                <a:gd name="T65" fmla="*/ 89 h 109"/>
                <a:gd name="T66" fmla="*/ 16 w 108"/>
                <a:gd name="T67" fmla="*/ 56 h 109"/>
                <a:gd name="T68" fmla="*/ 34 w 108"/>
                <a:gd name="T69" fmla="*/ 52 h 109"/>
                <a:gd name="T70" fmla="*/ 31 w 108"/>
                <a:gd name="T71" fmla="*/ 47 h 109"/>
                <a:gd name="T72" fmla="*/ 67 w 108"/>
                <a:gd name="T73" fmla="*/ 17 h 109"/>
                <a:gd name="T74" fmla="*/ 49 w 108"/>
                <a:gd name="T75" fmla="*/ 17 h 109"/>
                <a:gd name="T76" fmla="*/ 38 w 108"/>
                <a:gd name="T77" fmla="*/ 32 h 109"/>
                <a:gd name="T78" fmla="*/ 33 w 108"/>
                <a:gd name="T79" fmla="*/ 27 h 109"/>
                <a:gd name="T80" fmla="*/ 51 w 108"/>
                <a:gd name="T81" fmla="*/ 0 h 109"/>
                <a:gd name="T82" fmla="*/ 57 w 108"/>
                <a:gd name="T83" fmla="*/ 2 h 109"/>
                <a:gd name="T84" fmla="*/ 52 w 108"/>
                <a:gd name="T85" fmla="*/ 11 h 109"/>
                <a:gd name="T86" fmla="*/ 104 w 108"/>
                <a:gd name="T87" fmla="*/ 11 h 109"/>
                <a:gd name="T88" fmla="*/ 104 w 108"/>
                <a:gd name="T89" fmla="*/ 17 h 109"/>
                <a:gd name="T90" fmla="*/ 97 w 108"/>
                <a:gd name="T91" fmla="*/ 31 h 109"/>
                <a:gd name="T92" fmla="*/ 94 w 108"/>
                <a:gd name="T93" fmla="*/ 29 h 109"/>
                <a:gd name="T94" fmla="*/ 91 w 108"/>
                <a:gd name="T95" fmla="*/ 28 h 109"/>
                <a:gd name="T96" fmla="*/ 97 w 108"/>
                <a:gd name="T97" fmla="*/ 17 h 109"/>
                <a:gd name="T98" fmla="*/ 73 w 108"/>
                <a:gd name="T99" fmla="*/ 17 h 109"/>
                <a:gd name="T100" fmla="*/ 73 w 108"/>
                <a:gd name="T101" fmla="*/ 18 h 109"/>
                <a:gd name="T102" fmla="*/ 72 w 108"/>
                <a:gd name="T103" fmla="*/ 20 h 109"/>
                <a:gd name="T104" fmla="*/ 108 w 108"/>
                <a:gd name="T105" fmla="*/ 47 h 109"/>
                <a:gd name="T106" fmla="*/ 104 w 108"/>
                <a:gd name="T107" fmla="*/ 53 h 109"/>
                <a:gd name="T108" fmla="*/ 71 w 108"/>
                <a:gd name="T109" fmla="*/ 27 h 109"/>
                <a:gd name="T110" fmla="*/ 34 w 108"/>
                <a:gd name="T111" fmla="*/ 5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8" h="109">
                  <a:moveTo>
                    <a:pt x="0" y="47"/>
                  </a:moveTo>
                  <a:cubicBezTo>
                    <a:pt x="9" y="41"/>
                    <a:pt x="18" y="35"/>
                    <a:pt x="27" y="27"/>
                  </a:cubicBezTo>
                  <a:cubicBezTo>
                    <a:pt x="27" y="27"/>
                    <a:pt x="27" y="28"/>
                    <a:pt x="28" y="29"/>
                  </a:cubicBezTo>
                  <a:cubicBezTo>
                    <a:pt x="29" y="31"/>
                    <a:pt x="29" y="32"/>
                    <a:pt x="30" y="32"/>
                  </a:cubicBezTo>
                  <a:cubicBezTo>
                    <a:pt x="27" y="35"/>
                    <a:pt x="24" y="38"/>
                    <a:pt x="19" y="41"/>
                  </a:cubicBezTo>
                  <a:cubicBezTo>
                    <a:pt x="12" y="47"/>
                    <a:pt x="7" y="50"/>
                    <a:pt x="4" y="53"/>
                  </a:cubicBezTo>
                  <a:lnTo>
                    <a:pt x="0" y="47"/>
                  </a:lnTo>
                  <a:close/>
                  <a:moveTo>
                    <a:pt x="52" y="69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7" y="74"/>
                    <a:pt x="57" y="78"/>
                    <a:pt x="57" y="81"/>
                  </a:cubicBezTo>
                  <a:cubicBezTo>
                    <a:pt x="57" y="81"/>
                    <a:pt x="56" y="82"/>
                    <a:pt x="56" y="83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60" y="86"/>
                    <a:pt x="66" y="89"/>
                    <a:pt x="74" y="92"/>
                  </a:cubicBezTo>
                  <a:cubicBezTo>
                    <a:pt x="87" y="96"/>
                    <a:pt x="97" y="100"/>
                    <a:pt x="104" y="103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82" y="101"/>
                    <a:pt x="66" y="94"/>
                    <a:pt x="53" y="90"/>
                  </a:cubicBezTo>
                  <a:cubicBezTo>
                    <a:pt x="47" y="98"/>
                    <a:pt x="32" y="104"/>
                    <a:pt x="6" y="109"/>
                  </a:cubicBezTo>
                  <a:cubicBezTo>
                    <a:pt x="5" y="107"/>
                    <a:pt x="4" y="105"/>
                    <a:pt x="3" y="103"/>
                  </a:cubicBezTo>
                  <a:cubicBezTo>
                    <a:pt x="33" y="99"/>
                    <a:pt x="49" y="91"/>
                    <a:pt x="51" y="80"/>
                  </a:cubicBezTo>
                  <a:cubicBezTo>
                    <a:pt x="51" y="77"/>
                    <a:pt x="52" y="73"/>
                    <a:pt x="52" y="69"/>
                  </a:cubicBezTo>
                  <a:close/>
                  <a:moveTo>
                    <a:pt x="22" y="21"/>
                  </a:moveTo>
                  <a:cubicBezTo>
                    <a:pt x="17" y="16"/>
                    <a:pt x="11" y="12"/>
                    <a:pt x="5" y="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4" y="7"/>
                    <a:pt x="20" y="11"/>
                    <a:pt x="27" y="16"/>
                  </a:cubicBezTo>
                  <a:lnTo>
                    <a:pt x="22" y="21"/>
                  </a:lnTo>
                  <a:close/>
                  <a:moveTo>
                    <a:pt x="16" y="56"/>
                  </a:moveTo>
                  <a:cubicBezTo>
                    <a:pt x="92" y="56"/>
                    <a:pt x="92" y="56"/>
                    <a:pt x="92" y="56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16" y="89"/>
                    <a:pt x="16" y="89"/>
                    <a:pt x="16" y="89"/>
                  </a:cubicBezTo>
                  <a:lnTo>
                    <a:pt x="16" y="56"/>
                  </a:lnTo>
                  <a:close/>
                  <a:moveTo>
                    <a:pt x="34" y="52"/>
                  </a:moveTo>
                  <a:cubicBezTo>
                    <a:pt x="33" y="50"/>
                    <a:pt x="32" y="49"/>
                    <a:pt x="31" y="47"/>
                  </a:cubicBezTo>
                  <a:cubicBezTo>
                    <a:pt x="54" y="42"/>
                    <a:pt x="66" y="32"/>
                    <a:pt x="6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6" y="21"/>
                    <a:pt x="42" y="27"/>
                    <a:pt x="38" y="32"/>
                  </a:cubicBezTo>
                  <a:cubicBezTo>
                    <a:pt x="36" y="30"/>
                    <a:pt x="34" y="29"/>
                    <a:pt x="33" y="27"/>
                  </a:cubicBezTo>
                  <a:cubicBezTo>
                    <a:pt x="41" y="20"/>
                    <a:pt x="47" y="11"/>
                    <a:pt x="51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5" y="5"/>
                    <a:pt x="54" y="8"/>
                    <a:pt x="52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6" y="30"/>
                    <a:pt x="95" y="30"/>
                    <a:pt x="94" y="29"/>
                  </a:cubicBezTo>
                  <a:cubicBezTo>
                    <a:pt x="92" y="29"/>
                    <a:pt x="92" y="29"/>
                    <a:pt x="91" y="2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3" y="19"/>
                    <a:pt x="72" y="19"/>
                    <a:pt x="72" y="20"/>
                  </a:cubicBezTo>
                  <a:cubicBezTo>
                    <a:pt x="78" y="34"/>
                    <a:pt x="90" y="43"/>
                    <a:pt x="108" y="47"/>
                  </a:cubicBezTo>
                  <a:cubicBezTo>
                    <a:pt x="106" y="49"/>
                    <a:pt x="105" y="51"/>
                    <a:pt x="104" y="53"/>
                  </a:cubicBezTo>
                  <a:cubicBezTo>
                    <a:pt x="86" y="47"/>
                    <a:pt x="75" y="39"/>
                    <a:pt x="71" y="27"/>
                  </a:cubicBezTo>
                  <a:cubicBezTo>
                    <a:pt x="67" y="38"/>
                    <a:pt x="55" y="46"/>
                    <a:pt x="34" y="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2" name="Freeform 84"/>
            <p:cNvSpPr>
              <a:spLocks noEditPoints="1"/>
            </p:cNvSpPr>
            <p:nvPr/>
          </p:nvSpPr>
          <p:spPr bwMode="auto">
            <a:xfrm>
              <a:off x="7900988" y="4283075"/>
              <a:ext cx="206375" cy="201613"/>
            </a:xfrm>
            <a:custGeom>
              <a:avLst/>
              <a:gdLst>
                <a:gd name="T0" fmla="*/ 96 w 110"/>
                <a:gd name="T1" fmla="*/ 8 h 107"/>
                <a:gd name="T2" fmla="*/ 101 w 110"/>
                <a:gd name="T3" fmla="*/ 11 h 107"/>
                <a:gd name="T4" fmla="*/ 76 w 110"/>
                <a:gd name="T5" fmla="*/ 36 h 107"/>
                <a:gd name="T6" fmla="*/ 110 w 110"/>
                <a:gd name="T7" fmla="*/ 36 h 107"/>
                <a:gd name="T8" fmla="*/ 110 w 110"/>
                <a:gd name="T9" fmla="*/ 41 h 107"/>
                <a:gd name="T10" fmla="*/ 69 w 110"/>
                <a:gd name="T11" fmla="*/ 41 h 107"/>
                <a:gd name="T12" fmla="*/ 44 w 110"/>
                <a:gd name="T13" fmla="*/ 56 h 107"/>
                <a:gd name="T14" fmla="*/ 91 w 110"/>
                <a:gd name="T15" fmla="*/ 56 h 107"/>
                <a:gd name="T16" fmla="*/ 91 w 110"/>
                <a:gd name="T17" fmla="*/ 107 h 107"/>
                <a:gd name="T18" fmla="*/ 85 w 110"/>
                <a:gd name="T19" fmla="*/ 107 h 107"/>
                <a:gd name="T20" fmla="*/ 85 w 110"/>
                <a:gd name="T21" fmla="*/ 101 h 107"/>
                <a:gd name="T22" fmla="*/ 30 w 110"/>
                <a:gd name="T23" fmla="*/ 101 h 107"/>
                <a:gd name="T24" fmla="*/ 30 w 110"/>
                <a:gd name="T25" fmla="*/ 107 h 107"/>
                <a:gd name="T26" fmla="*/ 24 w 110"/>
                <a:gd name="T27" fmla="*/ 107 h 107"/>
                <a:gd name="T28" fmla="*/ 24 w 110"/>
                <a:gd name="T29" fmla="*/ 66 h 107"/>
                <a:gd name="T30" fmla="*/ 3 w 110"/>
                <a:gd name="T31" fmla="*/ 74 h 107"/>
                <a:gd name="T32" fmla="*/ 2 w 110"/>
                <a:gd name="T33" fmla="*/ 71 h 107"/>
                <a:gd name="T34" fmla="*/ 0 w 110"/>
                <a:gd name="T35" fmla="*/ 68 h 107"/>
                <a:gd name="T36" fmla="*/ 58 w 110"/>
                <a:gd name="T37" fmla="*/ 41 h 107"/>
                <a:gd name="T38" fmla="*/ 2 w 110"/>
                <a:gd name="T39" fmla="*/ 41 h 107"/>
                <a:gd name="T40" fmla="*/ 2 w 110"/>
                <a:gd name="T41" fmla="*/ 36 h 107"/>
                <a:gd name="T42" fmla="*/ 45 w 110"/>
                <a:gd name="T43" fmla="*/ 36 h 107"/>
                <a:gd name="T44" fmla="*/ 45 w 110"/>
                <a:gd name="T45" fmla="*/ 20 h 107"/>
                <a:gd name="T46" fmla="*/ 13 w 110"/>
                <a:gd name="T47" fmla="*/ 20 h 107"/>
                <a:gd name="T48" fmla="*/ 13 w 110"/>
                <a:gd name="T49" fmla="*/ 14 h 107"/>
                <a:gd name="T50" fmla="*/ 45 w 110"/>
                <a:gd name="T51" fmla="*/ 14 h 107"/>
                <a:gd name="T52" fmla="*/ 45 w 110"/>
                <a:gd name="T53" fmla="*/ 0 h 107"/>
                <a:gd name="T54" fmla="*/ 52 w 110"/>
                <a:gd name="T55" fmla="*/ 0 h 107"/>
                <a:gd name="T56" fmla="*/ 52 w 110"/>
                <a:gd name="T57" fmla="*/ 14 h 107"/>
                <a:gd name="T58" fmla="*/ 79 w 110"/>
                <a:gd name="T59" fmla="*/ 14 h 107"/>
                <a:gd name="T60" fmla="*/ 79 w 110"/>
                <a:gd name="T61" fmla="*/ 20 h 107"/>
                <a:gd name="T62" fmla="*/ 52 w 110"/>
                <a:gd name="T63" fmla="*/ 20 h 107"/>
                <a:gd name="T64" fmla="*/ 52 w 110"/>
                <a:gd name="T65" fmla="*/ 36 h 107"/>
                <a:gd name="T66" fmla="*/ 66 w 110"/>
                <a:gd name="T67" fmla="*/ 36 h 107"/>
                <a:gd name="T68" fmla="*/ 96 w 110"/>
                <a:gd name="T69" fmla="*/ 8 h 107"/>
                <a:gd name="T70" fmla="*/ 33 w 110"/>
                <a:gd name="T71" fmla="*/ 62 h 107"/>
                <a:gd name="T72" fmla="*/ 32 w 110"/>
                <a:gd name="T73" fmla="*/ 62 h 107"/>
                <a:gd name="T74" fmla="*/ 30 w 110"/>
                <a:gd name="T75" fmla="*/ 63 h 107"/>
                <a:gd name="T76" fmla="*/ 30 w 110"/>
                <a:gd name="T77" fmla="*/ 76 h 107"/>
                <a:gd name="T78" fmla="*/ 85 w 110"/>
                <a:gd name="T79" fmla="*/ 76 h 107"/>
                <a:gd name="T80" fmla="*/ 85 w 110"/>
                <a:gd name="T81" fmla="*/ 62 h 107"/>
                <a:gd name="T82" fmla="*/ 33 w 110"/>
                <a:gd name="T83" fmla="*/ 62 h 107"/>
                <a:gd name="T84" fmla="*/ 30 w 110"/>
                <a:gd name="T85" fmla="*/ 82 h 107"/>
                <a:gd name="T86" fmla="*/ 30 w 110"/>
                <a:gd name="T87" fmla="*/ 95 h 107"/>
                <a:gd name="T88" fmla="*/ 85 w 110"/>
                <a:gd name="T89" fmla="*/ 95 h 107"/>
                <a:gd name="T90" fmla="*/ 85 w 110"/>
                <a:gd name="T91" fmla="*/ 82 h 107"/>
                <a:gd name="T92" fmla="*/ 30 w 110"/>
                <a:gd name="T93" fmla="*/ 8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" h="107">
                  <a:moveTo>
                    <a:pt x="96" y="8"/>
                  </a:moveTo>
                  <a:cubicBezTo>
                    <a:pt x="101" y="11"/>
                    <a:pt x="101" y="11"/>
                    <a:pt x="101" y="11"/>
                  </a:cubicBezTo>
                  <a:cubicBezTo>
                    <a:pt x="93" y="20"/>
                    <a:pt x="85" y="28"/>
                    <a:pt x="76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1" y="47"/>
                    <a:pt x="53" y="52"/>
                    <a:pt x="44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7" y="68"/>
                    <a:pt x="11" y="71"/>
                    <a:pt x="3" y="74"/>
                  </a:cubicBezTo>
                  <a:cubicBezTo>
                    <a:pt x="3" y="73"/>
                    <a:pt x="3" y="72"/>
                    <a:pt x="2" y="71"/>
                  </a:cubicBezTo>
                  <a:cubicBezTo>
                    <a:pt x="1" y="69"/>
                    <a:pt x="1" y="69"/>
                    <a:pt x="0" y="68"/>
                  </a:cubicBezTo>
                  <a:cubicBezTo>
                    <a:pt x="22" y="61"/>
                    <a:pt x="42" y="52"/>
                    <a:pt x="58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77" y="28"/>
                    <a:pt x="87" y="18"/>
                    <a:pt x="96" y="8"/>
                  </a:cubicBezTo>
                  <a:close/>
                  <a:moveTo>
                    <a:pt x="33" y="62"/>
                  </a:moveTo>
                  <a:cubicBezTo>
                    <a:pt x="33" y="62"/>
                    <a:pt x="33" y="62"/>
                    <a:pt x="32" y="62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62"/>
                    <a:pt x="85" y="62"/>
                    <a:pt x="85" y="62"/>
                  </a:cubicBezTo>
                  <a:lnTo>
                    <a:pt x="33" y="62"/>
                  </a:lnTo>
                  <a:close/>
                  <a:moveTo>
                    <a:pt x="30" y="82"/>
                  </a:moveTo>
                  <a:cubicBezTo>
                    <a:pt x="30" y="95"/>
                    <a:pt x="30" y="95"/>
                    <a:pt x="30" y="95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85" y="82"/>
                    <a:pt x="85" y="82"/>
                    <a:pt x="85" y="82"/>
                  </a:cubicBezTo>
                  <a:lnTo>
                    <a:pt x="30" y="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3" name="Freeform 85"/>
            <p:cNvSpPr>
              <a:spLocks noEditPoints="1"/>
            </p:cNvSpPr>
            <p:nvPr/>
          </p:nvSpPr>
          <p:spPr bwMode="auto">
            <a:xfrm>
              <a:off x="4067176" y="4284663"/>
              <a:ext cx="204788" cy="188913"/>
            </a:xfrm>
            <a:custGeom>
              <a:avLst/>
              <a:gdLst>
                <a:gd name="T0" fmla="*/ 22 w 109"/>
                <a:gd name="T1" fmla="*/ 89 h 100"/>
                <a:gd name="T2" fmla="*/ 41 w 109"/>
                <a:gd name="T3" fmla="*/ 74 h 100"/>
                <a:gd name="T4" fmla="*/ 43 w 109"/>
                <a:gd name="T5" fmla="*/ 81 h 100"/>
                <a:gd name="T6" fmla="*/ 23 w 109"/>
                <a:gd name="T7" fmla="*/ 95 h 100"/>
                <a:gd name="T8" fmla="*/ 17 w 109"/>
                <a:gd name="T9" fmla="*/ 100 h 100"/>
                <a:gd name="T10" fmla="*/ 12 w 109"/>
                <a:gd name="T11" fmla="*/ 95 h 100"/>
                <a:gd name="T12" fmla="*/ 16 w 109"/>
                <a:gd name="T13" fmla="*/ 85 h 100"/>
                <a:gd name="T14" fmla="*/ 16 w 109"/>
                <a:gd name="T15" fmla="*/ 43 h 100"/>
                <a:gd name="T16" fmla="*/ 0 w 109"/>
                <a:gd name="T17" fmla="*/ 43 h 100"/>
                <a:gd name="T18" fmla="*/ 0 w 109"/>
                <a:gd name="T19" fmla="*/ 38 h 100"/>
                <a:gd name="T20" fmla="*/ 22 w 109"/>
                <a:gd name="T21" fmla="*/ 38 h 100"/>
                <a:gd name="T22" fmla="*/ 22 w 109"/>
                <a:gd name="T23" fmla="*/ 89 h 100"/>
                <a:gd name="T24" fmla="*/ 29 w 109"/>
                <a:gd name="T25" fmla="*/ 24 h 100"/>
                <a:gd name="T26" fmla="*/ 24 w 109"/>
                <a:gd name="T27" fmla="*/ 19 h 100"/>
                <a:gd name="T28" fmla="*/ 11 w 109"/>
                <a:gd name="T29" fmla="*/ 6 h 100"/>
                <a:gd name="T30" fmla="*/ 16 w 109"/>
                <a:gd name="T31" fmla="*/ 2 h 100"/>
                <a:gd name="T32" fmla="*/ 34 w 109"/>
                <a:gd name="T33" fmla="*/ 20 h 100"/>
                <a:gd name="T34" fmla="*/ 29 w 109"/>
                <a:gd name="T35" fmla="*/ 24 h 100"/>
                <a:gd name="T36" fmla="*/ 66 w 109"/>
                <a:gd name="T37" fmla="*/ 0 h 100"/>
                <a:gd name="T38" fmla="*/ 72 w 109"/>
                <a:gd name="T39" fmla="*/ 0 h 100"/>
                <a:gd name="T40" fmla="*/ 72 w 109"/>
                <a:gd name="T41" fmla="*/ 33 h 100"/>
                <a:gd name="T42" fmla="*/ 104 w 109"/>
                <a:gd name="T43" fmla="*/ 33 h 100"/>
                <a:gd name="T44" fmla="*/ 104 w 109"/>
                <a:gd name="T45" fmla="*/ 39 h 100"/>
                <a:gd name="T46" fmla="*/ 72 w 109"/>
                <a:gd name="T47" fmla="*/ 39 h 100"/>
                <a:gd name="T48" fmla="*/ 72 w 109"/>
                <a:gd name="T49" fmla="*/ 93 h 100"/>
                <a:gd name="T50" fmla="*/ 109 w 109"/>
                <a:gd name="T51" fmla="*/ 93 h 100"/>
                <a:gd name="T52" fmla="*/ 109 w 109"/>
                <a:gd name="T53" fmla="*/ 100 h 100"/>
                <a:gd name="T54" fmla="*/ 37 w 109"/>
                <a:gd name="T55" fmla="*/ 100 h 100"/>
                <a:gd name="T56" fmla="*/ 37 w 109"/>
                <a:gd name="T57" fmla="*/ 93 h 100"/>
                <a:gd name="T58" fmla="*/ 66 w 109"/>
                <a:gd name="T59" fmla="*/ 93 h 100"/>
                <a:gd name="T60" fmla="*/ 66 w 109"/>
                <a:gd name="T6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9" h="100">
                  <a:moveTo>
                    <a:pt x="22" y="89"/>
                  </a:moveTo>
                  <a:cubicBezTo>
                    <a:pt x="29" y="83"/>
                    <a:pt x="35" y="78"/>
                    <a:pt x="41" y="74"/>
                  </a:cubicBezTo>
                  <a:cubicBezTo>
                    <a:pt x="41" y="76"/>
                    <a:pt x="42" y="78"/>
                    <a:pt x="43" y="81"/>
                  </a:cubicBezTo>
                  <a:cubicBezTo>
                    <a:pt x="37" y="84"/>
                    <a:pt x="30" y="89"/>
                    <a:pt x="23" y="95"/>
                  </a:cubicBezTo>
                  <a:cubicBezTo>
                    <a:pt x="21" y="96"/>
                    <a:pt x="19" y="98"/>
                    <a:pt x="17" y="100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5" y="93"/>
                    <a:pt x="16" y="90"/>
                    <a:pt x="16" y="85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2" y="38"/>
                    <a:pt x="22" y="38"/>
                    <a:pt x="22" y="38"/>
                  </a:cubicBezTo>
                  <a:lnTo>
                    <a:pt x="22" y="89"/>
                  </a:lnTo>
                  <a:close/>
                  <a:moveTo>
                    <a:pt x="29" y="24"/>
                  </a:moveTo>
                  <a:cubicBezTo>
                    <a:pt x="28" y="23"/>
                    <a:pt x="26" y="22"/>
                    <a:pt x="24" y="19"/>
                  </a:cubicBezTo>
                  <a:cubicBezTo>
                    <a:pt x="18" y="13"/>
                    <a:pt x="14" y="9"/>
                    <a:pt x="11" y="6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20" y="6"/>
                    <a:pt x="26" y="12"/>
                    <a:pt x="34" y="20"/>
                  </a:cubicBezTo>
                  <a:lnTo>
                    <a:pt x="29" y="24"/>
                  </a:lnTo>
                  <a:close/>
                  <a:moveTo>
                    <a:pt x="66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04" y="39"/>
                    <a:pt x="104" y="39"/>
                    <a:pt x="104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93"/>
                    <a:pt x="72" y="93"/>
                    <a:pt x="72" y="93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66" y="93"/>
                    <a:pt x="66" y="93"/>
                    <a:pt x="66" y="93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4" name="Freeform 86"/>
            <p:cNvSpPr/>
            <p:nvPr/>
          </p:nvSpPr>
          <p:spPr bwMode="auto">
            <a:xfrm>
              <a:off x="4494213" y="4284663"/>
              <a:ext cx="203200" cy="198438"/>
            </a:xfrm>
            <a:custGeom>
              <a:avLst/>
              <a:gdLst>
                <a:gd name="T0" fmla="*/ 103 w 108"/>
                <a:gd name="T1" fmla="*/ 104 h 105"/>
                <a:gd name="T2" fmla="*/ 55 w 108"/>
                <a:gd name="T3" fmla="*/ 33 h 105"/>
                <a:gd name="T4" fmla="*/ 5 w 108"/>
                <a:gd name="T5" fmla="*/ 105 h 105"/>
                <a:gd name="T6" fmla="*/ 3 w 108"/>
                <a:gd name="T7" fmla="*/ 103 h 105"/>
                <a:gd name="T8" fmla="*/ 0 w 108"/>
                <a:gd name="T9" fmla="*/ 100 h 105"/>
                <a:gd name="T10" fmla="*/ 50 w 108"/>
                <a:gd name="T11" fmla="*/ 28 h 105"/>
                <a:gd name="T12" fmla="*/ 51 w 108"/>
                <a:gd name="T13" fmla="*/ 0 h 105"/>
                <a:gd name="T14" fmla="*/ 58 w 108"/>
                <a:gd name="T15" fmla="*/ 0 h 105"/>
                <a:gd name="T16" fmla="*/ 57 w 108"/>
                <a:gd name="T17" fmla="*/ 9 h 105"/>
                <a:gd name="T18" fmla="*/ 57 w 108"/>
                <a:gd name="T19" fmla="*/ 17 h 105"/>
                <a:gd name="T20" fmla="*/ 108 w 108"/>
                <a:gd name="T21" fmla="*/ 98 h 105"/>
                <a:gd name="T22" fmla="*/ 105 w 108"/>
                <a:gd name="T23" fmla="*/ 101 h 105"/>
                <a:gd name="T24" fmla="*/ 103 w 108"/>
                <a:gd name="T2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8" h="105">
                  <a:moveTo>
                    <a:pt x="103" y="104"/>
                  </a:moveTo>
                  <a:cubicBezTo>
                    <a:pt x="74" y="89"/>
                    <a:pt x="58" y="65"/>
                    <a:pt x="55" y="33"/>
                  </a:cubicBezTo>
                  <a:cubicBezTo>
                    <a:pt x="50" y="65"/>
                    <a:pt x="34" y="89"/>
                    <a:pt x="5" y="105"/>
                  </a:cubicBezTo>
                  <a:cubicBezTo>
                    <a:pt x="4" y="105"/>
                    <a:pt x="4" y="104"/>
                    <a:pt x="3" y="103"/>
                  </a:cubicBezTo>
                  <a:cubicBezTo>
                    <a:pt x="2" y="101"/>
                    <a:pt x="1" y="100"/>
                    <a:pt x="0" y="100"/>
                  </a:cubicBezTo>
                  <a:cubicBezTo>
                    <a:pt x="29" y="84"/>
                    <a:pt x="45" y="60"/>
                    <a:pt x="50" y="28"/>
                  </a:cubicBezTo>
                  <a:cubicBezTo>
                    <a:pt x="50" y="22"/>
                    <a:pt x="51" y="13"/>
                    <a:pt x="51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2"/>
                    <a:pt x="58" y="5"/>
                    <a:pt x="57" y="9"/>
                  </a:cubicBezTo>
                  <a:cubicBezTo>
                    <a:pt x="57" y="13"/>
                    <a:pt x="57" y="15"/>
                    <a:pt x="57" y="17"/>
                  </a:cubicBezTo>
                  <a:cubicBezTo>
                    <a:pt x="62" y="59"/>
                    <a:pt x="79" y="86"/>
                    <a:pt x="108" y="98"/>
                  </a:cubicBezTo>
                  <a:cubicBezTo>
                    <a:pt x="107" y="99"/>
                    <a:pt x="106" y="100"/>
                    <a:pt x="105" y="101"/>
                  </a:cubicBezTo>
                  <a:cubicBezTo>
                    <a:pt x="104" y="103"/>
                    <a:pt x="104" y="103"/>
                    <a:pt x="103" y="10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5" name="Freeform 87"/>
            <p:cNvSpPr/>
            <p:nvPr/>
          </p:nvSpPr>
          <p:spPr bwMode="auto">
            <a:xfrm>
              <a:off x="4921251" y="4284663"/>
              <a:ext cx="201613" cy="198438"/>
            </a:xfrm>
            <a:custGeom>
              <a:avLst/>
              <a:gdLst>
                <a:gd name="T0" fmla="*/ 103 w 107"/>
                <a:gd name="T1" fmla="*/ 104 h 105"/>
                <a:gd name="T2" fmla="*/ 54 w 107"/>
                <a:gd name="T3" fmla="*/ 33 h 105"/>
                <a:gd name="T4" fmla="*/ 4 w 107"/>
                <a:gd name="T5" fmla="*/ 105 h 105"/>
                <a:gd name="T6" fmla="*/ 2 w 107"/>
                <a:gd name="T7" fmla="*/ 103 h 105"/>
                <a:gd name="T8" fmla="*/ 0 w 107"/>
                <a:gd name="T9" fmla="*/ 100 h 105"/>
                <a:gd name="T10" fmla="*/ 49 w 107"/>
                <a:gd name="T11" fmla="*/ 28 h 105"/>
                <a:gd name="T12" fmla="*/ 50 w 107"/>
                <a:gd name="T13" fmla="*/ 0 h 105"/>
                <a:gd name="T14" fmla="*/ 57 w 107"/>
                <a:gd name="T15" fmla="*/ 0 h 105"/>
                <a:gd name="T16" fmla="*/ 57 w 107"/>
                <a:gd name="T17" fmla="*/ 9 h 105"/>
                <a:gd name="T18" fmla="*/ 56 w 107"/>
                <a:gd name="T19" fmla="*/ 17 h 105"/>
                <a:gd name="T20" fmla="*/ 107 w 107"/>
                <a:gd name="T21" fmla="*/ 98 h 105"/>
                <a:gd name="T22" fmla="*/ 105 w 107"/>
                <a:gd name="T23" fmla="*/ 101 h 105"/>
                <a:gd name="T24" fmla="*/ 103 w 107"/>
                <a:gd name="T25" fmla="*/ 104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05">
                  <a:moveTo>
                    <a:pt x="103" y="104"/>
                  </a:moveTo>
                  <a:cubicBezTo>
                    <a:pt x="74" y="89"/>
                    <a:pt x="57" y="65"/>
                    <a:pt x="54" y="33"/>
                  </a:cubicBezTo>
                  <a:cubicBezTo>
                    <a:pt x="50" y="65"/>
                    <a:pt x="33" y="89"/>
                    <a:pt x="4" y="105"/>
                  </a:cubicBezTo>
                  <a:cubicBezTo>
                    <a:pt x="4" y="105"/>
                    <a:pt x="3" y="104"/>
                    <a:pt x="2" y="103"/>
                  </a:cubicBezTo>
                  <a:cubicBezTo>
                    <a:pt x="1" y="101"/>
                    <a:pt x="0" y="100"/>
                    <a:pt x="0" y="100"/>
                  </a:cubicBezTo>
                  <a:cubicBezTo>
                    <a:pt x="28" y="84"/>
                    <a:pt x="45" y="60"/>
                    <a:pt x="49" y="28"/>
                  </a:cubicBezTo>
                  <a:cubicBezTo>
                    <a:pt x="50" y="22"/>
                    <a:pt x="50" y="13"/>
                    <a:pt x="5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2"/>
                    <a:pt x="57" y="5"/>
                    <a:pt x="57" y="9"/>
                  </a:cubicBezTo>
                  <a:cubicBezTo>
                    <a:pt x="57" y="13"/>
                    <a:pt x="56" y="15"/>
                    <a:pt x="56" y="17"/>
                  </a:cubicBezTo>
                  <a:cubicBezTo>
                    <a:pt x="61" y="59"/>
                    <a:pt x="78" y="86"/>
                    <a:pt x="107" y="98"/>
                  </a:cubicBezTo>
                  <a:cubicBezTo>
                    <a:pt x="107" y="99"/>
                    <a:pt x="106" y="100"/>
                    <a:pt x="105" y="101"/>
                  </a:cubicBezTo>
                  <a:cubicBezTo>
                    <a:pt x="104" y="103"/>
                    <a:pt x="103" y="103"/>
                    <a:pt x="103" y="104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6" name="Freeform 88"/>
            <p:cNvSpPr>
              <a:spLocks noEditPoints="1"/>
            </p:cNvSpPr>
            <p:nvPr/>
          </p:nvSpPr>
          <p:spPr bwMode="auto">
            <a:xfrm>
              <a:off x="5345113" y="4281488"/>
              <a:ext cx="206375" cy="203200"/>
            </a:xfrm>
            <a:custGeom>
              <a:avLst/>
              <a:gdLst>
                <a:gd name="T0" fmla="*/ 63 w 110"/>
                <a:gd name="T1" fmla="*/ 0 h 108"/>
                <a:gd name="T2" fmla="*/ 69 w 110"/>
                <a:gd name="T3" fmla="*/ 0 h 108"/>
                <a:gd name="T4" fmla="*/ 69 w 110"/>
                <a:gd name="T5" fmla="*/ 12 h 108"/>
                <a:gd name="T6" fmla="*/ 69 w 110"/>
                <a:gd name="T7" fmla="*/ 23 h 108"/>
                <a:gd name="T8" fmla="*/ 109 w 110"/>
                <a:gd name="T9" fmla="*/ 23 h 108"/>
                <a:gd name="T10" fmla="*/ 109 w 110"/>
                <a:gd name="T11" fmla="*/ 29 h 108"/>
                <a:gd name="T12" fmla="*/ 70 w 110"/>
                <a:gd name="T13" fmla="*/ 29 h 108"/>
                <a:gd name="T14" fmla="*/ 76 w 110"/>
                <a:gd name="T15" fmla="*/ 75 h 108"/>
                <a:gd name="T16" fmla="*/ 95 w 110"/>
                <a:gd name="T17" fmla="*/ 41 h 108"/>
                <a:gd name="T18" fmla="*/ 101 w 110"/>
                <a:gd name="T19" fmla="*/ 44 h 108"/>
                <a:gd name="T20" fmla="*/ 79 w 110"/>
                <a:gd name="T21" fmla="*/ 82 h 108"/>
                <a:gd name="T22" fmla="*/ 94 w 110"/>
                <a:gd name="T23" fmla="*/ 102 h 108"/>
                <a:gd name="T24" fmla="*/ 101 w 110"/>
                <a:gd name="T25" fmla="*/ 95 h 108"/>
                <a:gd name="T26" fmla="*/ 104 w 110"/>
                <a:gd name="T27" fmla="*/ 80 h 108"/>
                <a:gd name="T28" fmla="*/ 106 w 110"/>
                <a:gd name="T29" fmla="*/ 81 h 108"/>
                <a:gd name="T30" fmla="*/ 110 w 110"/>
                <a:gd name="T31" fmla="*/ 83 h 108"/>
                <a:gd name="T32" fmla="*/ 107 w 110"/>
                <a:gd name="T33" fmla="*/ 97 h 108"/>
                <a:gd name="T34" fmla="*/ 94 w 110"/>
                <a:gd name="T35" fmla="*/ 107 h 108"/>
                <a:gd name="T36" fmla="*/ 74 w 110"/>
                <a:gd name="T37" fmla="*/ 87 h 108"/>
                <a:gd name="T38" fmla="*/ 52 w 110"/>
                <a:gd name="T39" fmla="*/ 106 h 108"/>
                <a:gd name="T40" fmla="*/ 48 w 110"/>
                <a:gd name="T41" fmla="*/ 101 h 108"/>
                <a:gd name="T42" fmla="*/ 72 w 110"/>
                <a:gd name="T43" fmla="*/ 80 h 108"/>
                <a:gd name="T44" fmla="*/ 64 w 110"/>
                <a:gd name="T45" fmla="*/ 29 h 108"/>
                <a:gd name="T46" fmla="*/ 18 w 110"/>
                <a:gd name="T47" fmla="*/ 29 h 108"/>
                <a:gd name="T48" fmla="*/ 18 w 110"/>
                <a:gd name="T49" fmla="*/ 48 h 108"/>
                <a:gd name="T50" fmla="*/ 50 w 110"/>
                <a:gd name="T51" fmla="*/ 48 h 108"/>
                <a:gd name="T52" fmla="*/ 49 w 110"/>
                <a:gd name="T53" fmla="*/ 79 h 108"/>
                <a:gd name="T54" fmla="*/ 34 w 110"/>
                <a:gd name="T55" fmla="*/ 95 h 108"/>
                <a:gd name="T56" fmla="*/ 24 w 110"/>
                <a:gd name="T57" fmla="*/ 95 h 108"/>
                <a:gd name="T58" fmla="*/ 23 w 110"/>
                <a:gd name="T59" fmla="*/ 88 h 108"/>
                <a:gd name="T60" fmla="*/ 33 w 110"/>
                <a:gd name="T61" fmla="*/ 89 h 108"/>
                <a:gd name="T62" fmla="*/ 43 w 110"/>
                <a:gd name="T63" fmla="*/ 79 h 108"/>
                <a:gd name="T64" fmla="*/ 44 w 110"/>
                <a:gd name="T65" fmla="*/ 74 h 108"/>
                <a:gd name="T66" fmla="*/ 44 w 110"/>
                <a:gd name="T67" fmla="*/ 54 h 108"/>
                <a:gd name="T68" fmla="*/ 18 w 110"/>
                <a:gd name="T69" fmla="*/ 54 h 108"/>
                <a:gd name="T70" fmla="*/ 15 w 110"/>
                <a:gd name="T71" fmla="*/ 85 h 108"/>
                <a:gd name="T72" fmla="*/ 5 w 110"/>
                <a:gd name="T73" fmla="*/ 108 h 108"/>
                <a:gd name="T74" fmla="*/ 3 w 110"/>
                <a:gd name="T75" fmla="*/ 106 h 108"/>
                <a:gd name="T76" fmla="*/ 0 w 110"/>
                <a:gd name="T77" fmla="*/ 104 h 108"/>
                <a:gd name="T78" fmla="*/ 10 w 110"/>
                <a:gd name="T79" fmla="*/ 82 h 108"/>
                <a:gd name="T80" fmla="*/ 12 w 110"/>
                <a:gd name="T81" fmla="*/ 47 h 108"/>
                <a:gd name="T82" fmla="*/ 12 w 110"/>
                <a:gd name="T83" fmla="*/ 23 h 108"/>
                <a:gd name="T84" fmla="*/ 63 w 110"/>
                <a:gd name="T85" fmla="*/ 23 h 108"/>
                <a:gd name="T86" fmla="*/ 63 w 110"/>
                <a:gd name="T87" fmla="*/ 12 h 108"/>
                <a:gd name="T88" fmla="*/ 63 w 110"/>
                <a:gd name="T89" fmla="*/ 0 h 108"/>
                <a:gd name="T90" fmla="*/ 79 w 110"/>
                <a:gd name="T91" fmla="*/ 7 h 108"/>
                <a:gd name="T92" fmla="*/ 82 w 110"/>
                <a:gd name="T93" fmla="*/ 3 h 108"/>
                <a:gd name="T94" fmla="*/ 99 w 110"/>
                <a:gd name="T95" fmla="*/ 15 h 108"/>
                <a:gd name="T96" fmla="*/ 95 w 110"/>
                <a:gd name="T97" fmla="*/ 19 h 108"/>
                <a:gd name="T98" fmla="*/ 92 w 110"/>
                <a:gd name="T99" fmla="*/ 17 h 108"/>
                <a:gd name="T100" fmla="*/ 79 w 110"/>
                <a:gd name="T101" fmla="*/ 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0" h="108">
                  <a:moveTo>
                    <a:pt x="63" y="0"/>
                  </a:moveTo>
                  <a:cubicBezTo>
                    <a:pt x="69" y="0"/>
                    <a:pt x="69" y="0"/>
                    <a:pt x="69" y="0"/>
                  </a:cubicBezTo>
                  <a:cubicBezTo>
                    <a:pt x="69" y="3"/>
                    <a:pt x="69" y="7"/>
                    <a:pt x="69" y="12"/>
                  </a:cubicBezTo>
                  <a:cubicBezTo>
                    <a:pt x="69" y="17"/>
                    <a:pt x="69" y="20"/>
                    <a:pt x="69" y="23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1" y="49"/>
                    <a:pt x="73" y="64"/>
                    <a:pt x="76" y="75"/>
                  </a:cubicBezTo>
                  <a:cubicBezTo>
                    <a:pt x="83" y="66"/>
                    <a:pt x="89" y="55"/>
                    <a:pt x="95" y="41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94" y="60"/>
                    <a:pt x="86" y="73"/>
                    <a:pt x="79" y="82"/>
                  </a:cubicBezTo>
                  <a:cubicBezTo>
                    <a:pt x="83" y="95"/>
                    <a:pt x="88" y="102"/>
                    <a:pt x="94" y="102"/>
                  </a:cubicBezTo>
                  <a:cubicBezTo>
                    <a:pt x="97" y="102"/>
                    <a:pt x="100" y="99"/>
                    <a:pt x="101" y="95"/>
                  </a:cubicBezTo>
                  <a:cubicBezTo>
                    <a:pt x="103" y="89"/>
                    <a:pt x="104" y="84"/>
                    <a:pt x="104" y="80"/>
                  </a:cubicBezTo>
                  <a:cubicBezTo>
                    <a:pt x="104" y="81"/>
                    <a:pt x="105" y="81"/>
                    <a:pt x="106" y="81"/>
                  </a:cubicBezTo>
                  <a:cubicBezTo>
                    <a:pt x="107" y="81"/>
                    <a:pt x="108" y="82"/>
                    <a:pt x="110" y="83"/>
                  </a:cubicBezTo>
                  <a:cubicBezTo>
                    <a:pt x="109" y="88"/>
                    <a:pt x="108" y="93"/>
                    <a:pt x="107" y="97"/>
                  </a:cubicBezTo>
                  <a:cubicBezTo>
                    <a:pt x="104" y="104"/>
                    <a:pt x="100" y="108"/>
                    <a:pt x="94" y="107"/>
                  </a:cubicBezTo>
                  <a:cubicBezTo>
                    <a:pt x="86" y="108"/>
                    <a:pt x="79" y="101"/>
                    <a:pt x="74" y="87"/>
                  </a:cubicBezTo>
                  <a:cubicBezTo>
                    <a:pt x="69" y="92"/>
                    <a:pt x="62" y="99"/>
                    <a:pt x="52" y="106"/>
                  </a:cubicBezTo>
                  <a:cubicBezTo>
                    <a:pt x="51" y="105"/>
                    <a:pt x="49" y="103"/>
                    <a:pt x="48" y="101"/>
                  </a:cubicBezTo>
                  <a:cubicBezTo>
                    <a:pt x="57" y="95"/>
                    <a:pt x="65" y="88"/>
                    <a:pt x="72" y="80"/>
                  </a:cubicBezTo>
                  <a:cubicBezTo>
                    <a:pt x="68" y="69"/>
                    <a:pt x="65" y="52"/>
                    <a:pt x="64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50" y="48"/>
                    <a:pt x="50" y="48"/>
                    <a:pt x="50" y="48"/>
                  </a:cubicBezTo>
                  <a:cubicBezTo>
                    <a:pt x="50" y="56"/>
                    <a:pt x="50" y="67"/>
                    <a:pt x="49" y="79"/>
                  </a:cubicBezTo>
                  <a:cubicBezTo>
                    <a:pt x="49" y="90"/>
                    <a:pt x="44" y="95"/>
                    <a:pt x="34" y="95"/>
                  </a:cubicBezTo>
                  <a:cubicBezTo>
                    <a:pt x="32" y="95"/>
                    <a:pt x="29" y="95"/>
                    <a:pt x="24" y="95"/>
                  </a:cubicBezTo>
                  <a:cubicBezTo>
                    <a:pt x="24" y="93"/>
                    <a:pt x="23" y="91"/>
                    <a:pt x="23" y="88"/>
                  </a:cubicBezTo>
                  <a:cubicBezTo>
                    <a:pt x="27" y="89"/>
                    <a:pt x="30" y="89"/>
                    <a:pt x="33" y="89"/>
                  </a:cubicBezTo>
                  <a:cubicBezTo>
                    <a:pt x="40" y="89"/>
                    <a:pt x="43" y="86"/>
                    <a:pt x="43" y="79"/>
                  </a:cubicBezTo>
                  <a:cubicBezTo>
                    <a:pt x="43" y="78"/>
                    <a:pt x="43" y="76"/>
                    <a:pt x="44" y="74"/>
                  </a:cubicBezTo>
                  <a:cubicBezTo>
                    <a:pt x="44" y="66"/>
                    <a:pt x="44" y="59"/>
                    <a:pt x="44" y="54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68"/>
                    <a:pt x="17" y="78"/>
                    <a:pt x="15" y="85"/>
                  </a:cubicBezTo>
                  <a:cubicBezTo>
                    <a:pt x="14" y="92"/>
                    <a:pt x="10" y="100"/>
                    <a:pt x="5" y="108"/>
                  </a:cubicBezTo>
                  <a:cubicBezTo>
                    <a:pt x="4" y="108"/>
                    <a:pt x="4" y="107"/>
                    <a:pt x="3" y="106"/>
                  </a:cubicBezTo>
                  <a:cubicBezTo>
                    <a:pt x="1" y="105"/>
                    <a:pt x="0" y="105"/>
                    <a:pt x="0" y="104"/>
                  </a:cubicBezTo>
                  <a:cubicBezTo>
                    <a:pt x="5" y="96"/>
                    <a:pt x="9" y="89"/>
                    <a:pt x="10" y="82"/>
                  </a:cubicBezTo>
                  <a:cubicBezTo>
                    <a:pt x="11" y="75"/>
                    <a:pt x="12" y="64"/>
                    <a:pt x="12" y="4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1"/>
                    <a:pt x="63" y="17"/>
                    <a:pt x="63" y="12"/>
                  </a:cubicBezTo>
                  <a:cubicBezTo>
                    <a:pt x="63" y="7"/>
                    <a:pt x="63" y="3"/>
                    <a:pt x="63" y="0"/>
                  </a:cubicBezTo>
                  <a:close/>
                  <a:moveTo>
                    <a:pt x="79" y="7"/>
                  </a:moveTo>
                  <a:cubicBezTo>
                    <a:pt x="82" y="3"/>
                    <a:pt x="82" y="3"/>
                    <a:pt x="82" y="3"/>
                  </a:cubicBezTo>
                  <a:cubicBezTo>
                    <a:pt x="89" y="8"/>
                    <a:pt x="95" y="12"/>
                    <a:pt x="99" y="15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4" y="18"/>
                    <a:pt x="92" y="17"/>
                  </a:cubicBezTo>
                  <a:cubicBezTo>
                    <a:pt x="86" y="13"/>
                    <a:pt x="82" y="10"/>
                    <a:pt x="79" y="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7" name="Freeform 89"/>
            <p:cNvSpPr>
              <a:spLocks noEditPoints="1"/>
            </p:cNvSpPr>
            <p:nvPr/>
          </p:nvSpPr>
          <p:spPr bwMode="auto">
            <a:xfrm>
              <a:off x="5780088" y="4281488"/>
              <a:ext cx="187325" cy="204788"/>
            </a:xfrm>
            <a:custGeom>
              <a:avLst/>
              <a:gdLst>
                <a:gd name="T0" fmla="*/ 47 w 100"/>
                <a:gd name="T1" fmla="*/ 0 h 109"/>
                <a:gd name="T2" fmla="*/ 53 w 100"/>
                <a:gd name="T3" fmla="*/ 0 h 109"/>
                <a:gd name="T4" fmla="*/ 51 w 100"/>
                <a:gd name="T5" fmla="*/ 30 h 109"/>
                <a:gd name="T6" fmla="*/ 100 w 100"/>
                <a:gd name="T7" fmla="*/ 30 h 109"/>
                <a:gd name="T8" fmla="*/ 98 w 100"/>
                <a:gd name="T9" fmla="*/ 84 h 109"/>
                <a:gd name="T10" fmla="*/ 77 w 100"/>
                <a:gd name="T11" fmla="*/ 106 h 109"/>
                <a:gd name="T12" fmla="*/ 57 w 100"/>
                <a:gd name="T13" fmla="*/ 106 h 109"/>
                <a:gd name="T14" fmla="*/ 55 w 100"/>
                <a:gd name="T15" fmla="*/ 98 h 109"/>
                <a:gd name="T16" fmla="*/ 63 w 100"/>
                <a:gd name="T17" fmla="*/ 98 h 109"/>
                <a:gd name="T18" fmla="*/ 76 w 100"/>
                <a:gd name="T19" fmla="*/ 99 h 109"/>
                <a:gd name="T20" fmla="*/ 92 w 100"/>
                <a:gd name="T21" fmla="*/ 84 h 109"/>
                <a:gd name="T22" fmla="*/ 94 w 100"/>
                <a:gd name="T23" fmla="*/ 39 h 109"/>
                <a:gd name="T24" fmla="*/ 94 w 100"/>
                <a:gd name="T25" fmla="*/ 36 h 109"/>
                <a:gd name="T26" fmla="*/ 51 w 100"/>
                <a:gd name="T27" fmla="*/ 36 h 109"/>
                <a:gd name="T28" fmla="*/ 5 w 100"/>
                <a:gd name="T29" fmla="*/ 109 h 109"/>
                <a:gd name="T30" fmla="*/ 3 w 100"/>
                <a:gd name="T31" fmla="*/ 106 h 109"/>
                <a:gd name="T32" fmla="*/ 0 w 100"/>
                <a:gd name="T33" fmla="*/ 103 h 109"/>
                <a:gd name="T34" fmla="*/ 45 w 100"/>
                <a:gd name="T35" fmla="*/ 36 h 109"/>
                <a:gd name="T36" fmla="*/ 2 w 100"/>
                <a:gd name="T37" fmla="*/ 36 h 109"/>
                <a:gd name="T38" fmla="*/ 2 w 100"/>
                <a:gd name="T39" fmla="*/ 30 h 109"/>
                <a:gd name="T40" fmla="*/ 45 w 100"/>
                <a:gd name="T41" fmla="*/ 30 h 109"/>
                <a:gd name="T42" fmla="*/ 47 w 100"/>
                <a:gd name="T43" fmla="*/ 0 h 109"/>
                <a:gd name="T44" fmla="*/ 11 w 100"/>
                <a:gd name="T45" fmla="*/ 7 h 109"/>
                <a:gd name="T46" fmla="*/ 16 w 100"/>
                <a:gd name="T47" fmla="*/ 2 h 109"/>
                <a:gd name="T48" fmla="*/ 17 w 100"/>
                <a:gd name="T49" fmla="*/ 4 h 109"/>
                <a:gd name="T50" fmla="*/ 33 w 100"/>
                <a:gd name="T51" fmla="*/ 18 h 109"/>
                <a:gd name="T52" fmla="*/ 28 w 100"/>
                <a:gd name="T53" fmla="*/ 23 h 109"/>
                <a:gd name="T54" fmla="*/ 11 w 100"/>
                <a:gd name="T55" fmla="*/ 7 h 109"/>
                <a:gd name="T56" fmla="*/ 56 w 100"/>
                <a:gd name="T57" fmla="*/ 58 h 109"/>
                <a:gd name="T58" fmla="*/ 61 w 100"/>
                <a:gd name="T59" fmla="*/ 54 h 109"/>
                <a:gd name="T60" fmla="*/ 74 w 100"/>
                <a:gd name="T61" fmla="*/ 66 h 109"/>
                <a:gd name="T62" fmla="*/ 79 w 100"/>
                <a:gd name="T63" fmla="*/ 72 h 109"/>
                <a:gd name="T64" fmla="*/ 74 w 100"/>
                <a:gd name="T65" fmla="*/ 77 h 109"/>
                <a:gd name="T66" fmla="*/ 56 w 100"/>
                <a:gd name="T67" fmla="*/ 5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09">
                  <a:moveTo>
                    <a:pt x="47" y="0"/>
                  </a:moveTo>
                  <a:cubicBezTo>
                    <a:pt x="53" y="0"/>
                    <a:pt x="53" y="0"/>
                    <a:pt x="53" y="0"/>
                  </a:cubicBezTo>
                  <a:cubicBezTo>
                    <a:pt x="53" y="11"/>
                    <a:pt x="53" y="21"/>
                    <a:pt x="5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44"/>
                    <a:pt x="99" y="62"/>
                    <a:pt x="98" y="84"/>
                  </a:cubicBezTo>
                  <a:cubicBezTo>
                    <a:pt x="98" y="99"/>
                    <a:pt x="91" y="106"/>
                    <a:pt x="77" y="106"/>
                  </a:cubicBezTo>
                  <a:cubicBezTo>
                    <a:pt x="67" y="106"/>
                    <a:pt x="61" y="106"/>
                    <a:pt x="57" y="106"/>
                  </a:cubicBezTo>
                  <a:cubicBezTo>
                    <a:pt x="57" y="103"/>
                    <a:pt x="56" y="101"/>
                    <a:pt x="55" y="98"/>
                  </a:cubicBezTo>
                  <a:cubicBezTo>
                    <a:pt x="56" y="98"/>
                    <a:pt x="59" y="98"/>
                    <a:pt x="63" y="98"/>
                  </a:cubicBezTo>
                  <a:cubicBezTo>
                    <a:pt x="69" y="99"/>
                    <a:pt x="74" y="99"/>
                    <a:pt x="76" y="99"/>
                  </a:cubicBezTo>
                  <a:cubicBezTo>
                    <a:pt x="86" y="100"/>
                    <a:pt x="92" y="95"/>
                    <a:pt x="92" y="84"/>
                  </a:cubicBezTo>
                  <a:cubicBezTo>
                    <a:pt x="92" y="76"/>
                    <a:pt x="93" y="61"/>
                    <a:pt x="94" y="39"/>
                  </a:cubicBezTo>
                  <a:cubicBezTo>
                    <a:pt x="94" y="40"/>
                    <a:pt x="94" y="39"/>
                    <a:pt x="94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48" y="68"/>
                    <a:pt x="33" y="92"/>
                    <a:pt x="5" y="109"/>
                  </a:cubicBezTo>
                  <a:cubicBezTo>
                    <a:pt x="5" y="109"/>
                    <a:pt x="4" y="108"/>
                    <a:pt x="3" y="106"/>
                  </a:cubicBezTo>
                  <a:cubicBezTo>
                    <a:pt x="2" y="105"/>
                    <a:pt x="1" y="104"/>
                    <a:pt x="0" y="103"/>
                  </a:cubicBezTo>
                  <a:cubicBezTo>
                    <a:pt x="28" y="87"/>
                    <a:pt x="43" y="65"/>
                    <a:pt x="45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1"/>
                    <a:pt x="47" y="11"/>
                    <a:pt x="47" y="0"/>
                  </a:cubicBezTo>
                  <a:close/>
                  <a:moveTo>
                    <a:pt x="11" y="7"/>
                  </a:moveTo>
                  <a:cubicBezTo>
                    <a:pt x="16" y="2"/>
                    <a:pt x="16" y="2"/>
                    <a:pt x="16" y="2"/>
                  </a:cubicBezTo>
                  <a:cubicBezTo>
                    <a:pt x="16" y="3"/>
                    <a:pt x="17" y="3"/>
                    <a:pt x="17" y="4"/>
                  </a:cubicBezTo>
                  <a:cubicBezTo>
                    <a:pt x="22" y="8"/>
                    <a:pt x="27" y="13"/>
                    <a:pt x="33" y="18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2" y="18"/>
                    <a:pt x="17" y="12"/>
                    <a:pt x="11" y="7"/>
                  </a:cubicBezTo>
                  <a:close/>
                  <a:moveTo>
                    <a:pt x="56" y="58"/>
                  </a:moveTo>
                  <a:cubicBezTo>
                    <a:pt x="61" y="54"/>
                    <a:pt x="61" y="54"/>
                    <a:pt x="61" y="54"/>
                  </a:cubicBezTo>
                  <a:cubicBezTo>
                    <a:pt x="64" y="56"/>
                    <a:pt x="68" y="61"/>
                    <a:pt x="74" y="66"/>
                  </a:cubicBezTo>
                  <a:cubicBezTo>
                    <a:pt x="76" y="69"/>
                    <a:pt x="78" y="71"/>
                    <a:pt x="79" y="72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68" y="70"/>
                    <a:pt x="62" y="63"/>
                    <a:pt x="56" y="58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8" name="Freeform 90"/>
            <p:cNvSpPr>
              <a:spLocks noEditPoints="1"/>
            </p:cNvSpPr>
            <p:nvPr/>
          </p:nvSpPr>
          <p:spPr bwMode="auto">
            <a:xfrm>
              <a:off x="6197601" y="4283075"/>
              <a:ext cx="204788" cy="201613"/>
            </a:xfrm>
            <a:custGeom>
              <a:avLst/>
              <a:gdLst>
                <a:gd name="T0" fmla="*/ 5 w 109"/>
                <a:gd name="T1" fmla="*/ 26 h 107"/>
                <a:gd name="T2" fmla="*/ 10 w 109"/>
                <a:gd name="T3" fmla="*/ 27 h 107"/>
                <a:gd name="T4" fmla="*/ 6 w 109"/>
                <a:gd name="T5" fmla="*/ 53 h 107"/>
                <a:gd name="T6" fmla="*/ 0 w 109"/>
                <a:gd name="T7" fmla="*/ 52 h 107"/>
                <a:gd name="T8" fmla="*/ 5 w 109"/>
                <a:gd name="T9" fmla="*/ 26 h 107"/>
                <a:gd name="T10" fmla="*/ 17 w 109"/>
                <a:gd name="T11" fmla="*/ 0 h 107"/>
                <a:gd name="T12" fmla="*/ 23 w 109"/>
                <a:gd name="T13" fmla="*/ 0 h 107"/>
                <a:gd name="T14" fmla="*/ 23 w 109"/>
                <a:gd name="T15" fmla="*/ 22 h 107"/>
                <a:gd name="T16" fmla="*/ 26 w 109"/>
                <a:gd name="T17" fmla="*/ 20 h 107"/>
                <a:gd name="T18" fmla="*/ 29 w 109"/>
                <a:gd name="T19" fmla="*/ 23 h 107"/>
                <a:gd name="T20" fmla="*/ 40 w 109"/>
                <a:gd name="T21" fmla="*/ 36 h 107"/>
                <a:gd name="T22" fmla="*/ 35 w 109"/>
                <a:gd name="T23" fmla="*/ 39 h 107"/>
                <a:gd name="T24" fmla="*/ 23 w 109"/>
                <a:gd name="T25" fmla="*/ 24 h 107"/>
                <a:gd name="T26" fmla="*/ 23 w 109"/>
                <a:gd name="T27" fmla="*/ 107 h 107"/>
                <a:gd name="T28" fmla="*/ 17 w 109"/>
                <a:gd name="T29" fmla="*/ 107 h 107"/>
                <a:gd name="T30" fmla="*/ 17 w 109"/>
                <a:gd name="T31" fmla="*/ 0 h 107"/>
                <a:gd name="T32" fmla="*/ 64 w 109"/>
                <a:gd name="T33" fmla="*/ 0 h 107"/>
                <a:gd name="T34" fmla="*/ 70 w 109"/>
                <a:gd name="T35" fmla="*/ 0 h 107"/>
                <a:gd name="T36" fmla="*/ 70 w 109"/>
                <a:gd name="T37" fmla="*/ 20 h 107"/>
                <a:gd name="T38" fmla="*/ 97 w 109"/>
                <a:gd name="T39" fmla="*/ 20 h 107"/>
                <a:gd name="T40" fmla="*/ 97 w 109"/>
                <a:gd name="T41" fmla="*/ 55 h 107"/>
                <a:gd name="T42" fmla="*/ 109 w 109"/>
                <a:gd name="T43" fmla="*/ 55 h 107"/>
                <a:gd name="T44" fmla="*/ 109 w 109"/>
                <a:gd name="T45" fmla="*/ 61 h 107"/>
                <a:gd name="T46" fmla="*/ 72 w 109"/>
                <a:gd name="T47" fmla="*/ 61 h 107"/>
                <a:gd name="T48" fmla="*/ 109 w 109"/>
                <a:gd name="T49" fmla="*/ 100 h 107"/>
                <a:gd name="T50" fmla="*/ 106 w 109"/>
                <a:gd name="T51" fmla="*/ 104 h 107"/>
                <a:gd name="T52" fmla="*/ 105 w 109"/>
                <a:gd name="T53" fmla="*/ 105 h 107"/>
                <a:gd name="T54" fmla="*/ 67 w 109"/>
                <a:gd name="T55" fmla="*/ 63 h 107"/>
                <a:gd name="T56" fmla="*/ 33 w 109"/>
                <a:gd name="T57" fmla="*/ 107 h 107"/>
                <a:gd name="T58" fmla="*/ 31 w 109"/>
                <a:gd name="T59" fmla="*/ 105 h 107"/>
                <a:gd name="T60" fmla="*/ 29 w 109"/>
                <a:gd name="T61" fmla="*/ 102 h 107"/>
                <a:gd name="T62" fmla="*/ 61 w 109"/>
                <a:gd name="T63" fmla="*/ 61 h 107"/>
                <a:gd name="T64" fmla="*/ 34 w 109"/>
                <a:gd name="T65" fmla="*/ 61 h 107"/>
                <a:gd name="T66" fmla="*/ 34 w 109"/>
                <a:gd name="T67" fmla="*/ 55 h 107"/>
                <a:gd name="T68" fmla="*/ 62 w 109"/>
                <a:gd name="T69" fmla="*/ 55 h 107"/>
                <a:gd name="T70" fmla="*/ 64 w 109"/>
                <a:gd name="T71" fmla="*/ 25 h 107"/>
                <a:gd name="T72" fmla="*/ 42 w 109"/>
                <a:gd name="T73" fmla="*/ 25 h 107"/>
                <a:gd name="T74" fmla="*/ 42 w 109"/>
                <a:gd name="T75" fmla="*/ 20 h 107"/>
                <a:gd name="T76" fmla="*/ 64 w 109"/>
                <a:gd name="T77" fmla="*/ 20 h 107"/>
                <a:gd name="T78" fmla="*/ 64 w 109"/>
                <a:gd name="T79" fmla="*/ 0 h 107"/>
                <a:gd name="T80" fmla="*/ 92 w 109"/>
                <a:gd name="T81" fmla="*/ 25 h 107"/>
                <a:gd name="T82" fmla="*/ 70 w 109"/>
                <a:gd name="T83" fmla="*/ 25 h 107"/>
                <a:gd name="T84" fmla="*/ 69 w 109"/>
                <a:gd name="T85" fmla="*/ 55 h 107"/>
                <a:gd name="T86" fmla="*/ 92 w 109"/>
                <a:gd name="T87" fmla="*/ 55 h 107"/>
                <a:gd name="T88" fmla="*/ 92 w 109"/>
                <a:gd name="T89" fmla="*/ 25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9" h="107">
                  <a:moveTo>
                    <a:pt x="5" y="26"/>
                  </a:moveTo>
                  <a:cubicBezTo>
                    <a:pt x="10" y="27"/>
                    <a:pt x="10" y="27"/>
                    <a:pt x="10" y="27"/>
                  </a:cubicBezTo>
                  <a:cubicBezTo>
                    <a:pt x="9" y="36"/>
                    <a:pt x="8" y="44"/>
                    <a:pt x="6" y="53"/>
                  </a:cubicBezTo>
                  <a:cubicBezTo>
                    <a:pt x="4" y="52"/>
                    <a:pt x="2" y="52"/>
                    <a:pt x="0" y="52"/>
                  </a:cubicBezTo>
                  <a:cubicBezTo>
                    <a:pt x="1" y="45"/>
                    <a:pt x="3" y="36"/>
                    <a:pt x="5" y="26"/>
                  </a:cubicBezTo>
                  <a:close/>
                  <a:moveTo>
                    <a:pt x="1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7" y="20"/>
                    <a:pt x="28" y="22"/>
                    <a:pt x="29" y="23"/>
                  </a:cubicBezTo>
                  <a:cubicBezTo>
                    <a:pt x="34" y="29"/>
                    <a:pt x="37" y="33"/>
                    <a:pt x="40" y="36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0" y="33"/>
                    <a:pt x="26" y="28"/>
                    <a:pt x="23" y="24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17" y="107"/>
                    <a:pt x="17" y="107"/>
                    <a:pt x="17" y="107"/>
                  </a:cubicBezTo>
                  <a:lnTo>
                    <a:pt x="17" y="0"/>
                  </a:lnTo>
                  <a:close/>
                  <a:moveTo>
                    <a:pt x="64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14"/>
                    <a:pt x="70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109" y="55"/>
                    <a:pt x="109" y="55"/>
                    <a:pt x="109" y="55"/>
                  </a:cubicBezTo>
                  <a:cubicBezTo>
                    <a:pt x="109" y="61"/>
                    <a:pt x="109" y="61"/>
                    <a:pt x="109" y="61"/>
                  </a:cubicBezTo>
                  <a:cubicBezTo>
                    <a:pt x="72" y="61"/>
                    <a:pt x="72" y="61"/>
                    <a:pt x="72" y="61"/>
                  </a:cubicBezTo>
                  <a:cubicBezTo>
                    <a:pt x="78" y="79"/>
                    <a:pt x="91" y="92"/>
                    <a:pt x="109" y="100"/>
                  </a:cubicBezTo>
                  <a:cubicBezTo>
                    <a:pt x="108" y="101"/>
                    <a:pt x="107" y="102"/>
                    <a:pt x="106" y="104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85" y="95"/>
                    <a:pt x="72" y="81"/>
                    <a:pt x="67" y="63"/>
                  </a:cubicBezTo>
                  <a:cubicBezTo>
                    <a:pt x="64" y="80"/>
                    <a:pt x="53" y="95"/>
                    <a:pt x="33" y="107"/>
                  </a:cubicBezTo>
                  <a:cubicBezTo>
                    <a:pt x="33" y="107"/>
                    <a:pt x="32" y="106"/>
                    <a:pt x="31" y="105"/>
                  </a:cubicBezTo>
                  <a:cubicBezTo>
                    <a:pt x="30" y="103"/>
                    <a:pt x="29" y="102"/>
                    <a:pt x="29" y="102"/>
                  </a:cubicBezTo>
                  <a:cubicBezTo>
                    <a:pt x="47" y="90"/>
                    <a:pt x="58" y="77"/>
                    <a:pt x="61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3" y="50"/>
                    <a:pt x="64" y="40"/>
                    <a:pt x="64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4"/>
                    <a:pt x="64" y="7"/>
                    <a:pt x="64" y="0"/>
                  </a:cubicBezTo>
                  <a:close/>
                  <a:moveTo>
                    <a:pt x="92" y="25"/>
                  </a:moveTo>
                  <a:cubicBezTo>
                    <a:pt x="70" y="25"/>
                    <a:pt x="70" y="25"/>
                    <a:pt x="70" y="25"/>
                  </a:cubicBezTo>
                  <a:cubicBezTo>
                    <a:pt x="70" y="39"/>
                    <a:pt x="69" y="49"/>
                    <a:pt x="69" y="55"/>
                  </a:cubicBezTo>
                  <a:cubicBezTo>
                    <a:pt x="92" y="55"/>
                    <a:pt x="92" y="55"/>
                    <a:pt x="92" y="55"/>
                  </a:cubicBezTo>
                  <a:lnTo>
                    <a:pt x="92" y="25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99" name="Freeform 91"/>
            <p:cNvSpPr>
              <a:spLocks noEditPoints="1"/>
            </p:cNvSpPr>
            <p:nvPr/>
          </p:nvSpPr>
          <p:spPr bwMode="auto">
            <a:xfrm>
              <a:off x="6623051" y="4294188"/>
              <a:ext cx="204788" cy="185738"/>
            </a:xfrm>
            <a:custGeom>
              <a:avLst/>
              <a:gdLst>
                <a:gd name="T0" fmla="*/ 28 w 109"/>
                <a:gd name="T1" fmla="*/ 60 h 99"/>
                <a:gd name="T2" fmla="*/ 33 w 109"/>
                <a:gd name="T3" fmla="*/ 63 h 99"/>
                <a:gd name="T4" fmla="*/ 5 w 109"/>
                <a:gd name="T5" fmla="*/ 95 h 99"/>
                <a:gd name="T6" fmla="*/ 0 w 109"/>
                <a:gd name="T7" fmla="*/ 90 h 99"/>
                <a:gd name="T8" fmla="*/ 28 w 109"/>
                <a:gd name="T9" fmla="*/ 60 h 99"/>
                <a:gd name="T10" fmla="*/ 103 w 109"/>
                <a:gd name="T11" fmla="*/ 50 h 99"/>
                <a:gd name="T12" fmla="*/ 59 w 109"/>
                <a:gd name="T13" fmla="*/ 50 h 99"/>
                <a:gd name="T14" fmla="*/ 59 w 109"/>
                <a:gd name="T15" fmla="*/ 86 h 99"/>
                <a:gd name="T16" fmla="*/ 46 w 109"/>
                <a:gd name="T17" fmla="*/ 99 h 99"/>
                <a:gd name="T18" fmla="*/ 32 w 109"/>
                <a:gd name="T19" fmla="*/ 99 h 99"/>
                <a:gd name="T20" fmla="*/ 31 w 109"/>
                <a:gd name="T21" fmla="*/ 93 h 99"/>
                <a:gd name="T22" fmla="*/ 44 w 109"/>
                <a:gd name="T23" fmla="*/ 93 h 99"/>
                <a:gd name="T24" fmla="*/ 52 w 109"/>
                <a:gd name="T25" fmla="*/ 85 h 99"/>
                <a:gd name="T26" fmla="*/ 52 w 109"/>
                <a:gd name="T27" fmla="*/ 50 h 99"/>
                <a:gd name="T28" fmla="*/ 9 w 109"/>
                <a:gd name="T29" fmla="*/ 50 h 99"/>
                <a:gd name="T30" fmla="*/ 15 w 109"/>
                <a:gd name="T31" fmla="*/ 4 h 99"/>
                <a:gd name="T32" fmla="*/ 97 w 109"/>
                <a:gd name="T33" fmla="*/ 0 h 99"/>
                <a:gd name="T34" fmla="*/ 99 w 109"/>
                <a:gd name="T35" fmla="*/ 5 h 99"/>
                <a:gd name="T36" fmla="*/ 21 w 109"/>
                <a:gd name="T37" fmla="*/ 9 h 99"/>
                <a:gd name="T38" fmla="*/ 16 w 109"/>
                <a:gd name="T39" fmla="*/ 44 h 99"/>
                <a:gd name="T40" fmla="*/ 52 w 109"/>
                <a:gd name="T41" fmla="*/ 44 h 99"/>
                <a:gd name="T42" fmla="*/ 52 w 109"/>
                <a:gd name="T43" fmla="*/ 19 h 99"/>
                <a:gd name="T44" fmla="*/ 59 w 109"/>
                <a:gd name="T45" fmla="*/ 19 h 99"/>
                <a:gd name="T46" fmla="*/ 59 w 109"/>
                <a:gd name="T47" fmla="*/ 44 h 99"/>
                <a:gd name="T48" fmla="*/ 103 w 109"/>
                <a:gd name="T49" fmla="*/ 44 h 99"/>
                <a:gd name="T50" fmla="*/ 103 w 109"/>
                <a:gd name="T51" fmla="*/ 50 h 99"/>
                <a:gd name="T52" fmla="*/ 104 w 109"/>
                <a:gd name="T53" fmla="*/ 95 h 99"/>
                <a:gd name="T54" fmla="*/ 100 w 109"/>
                <a:gd name="T55" fmla="*/ 90 h 99"/>
                <a:gd name="T56" fmla="*/ 76 w 109"/>
                <a:gd name="T57" fmla="*/ 63 h 99"/>
                <a:gd name="T58" fmla="*/ 81 w 109"/>
                <a:gd name="T59" fmla="*/ 59 h 99"/>
                <a:gd name="T60" fmla="*/ 99 w 109"/>
                <a:gd name="T61" fmla="*/ 79 h 99"/>
                <a:gd name="T62" fmla="*/ 109 w 109"/>
                <a:gd name="T63" fmla="*/ 90 h 99"/>
                <a:gd name="T64" fmla="*/ 104 w 109"/>
                <a:gd name="T65" fmla="*/ 95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9" h="99">
                  <a:moveTo>
                    <a:pt x="28" y="60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23" y="76"/>
                    <a:pt x="14" y="87"/>
                    <a:pt x="5" y="95"/>
                  </a:cubicBezTo>
                  <a:cubicBezTo>
                    <a:pt x="4" y="94"/>
                    <a:pt x="3" y="92"/>
                    <a:pt x="0" y="90"/>
                  </a:cubicBezTo>
                  <a:cubicBezTo>
                    <a:pt x="11" y="80"/>
                    <a:pt x="20" y="70"/>
                    <a:pt x="28" y="60"/>
                  </a:cubicBezTo>
                  <a:close/>
                  <a:moveTo>
                    <a:pt x="103" y="50"/>
                  </a:moveTo>
                  <a:cubicBezTo>
                    <a:pt x="59" y="50"/>
                    <a:pt x="59" y="50"/>
                    <a:pt x="59" y="50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95"/>
                    <a:pt x="55" y="99"/>
                    <a:pt x="46" y="99"/>
                  </a:cubicBezTo>
                  <a:cubicBezTo>
                    <a:pt x="42" y="99"/>
                    <a:pt x="37" y="99"/>
                    <a:pt x="32" y="99"/>
                  </a:cubicBezTo>
                  <a:cubicBezTo>
                    <a:pt x="32" y="98"/>
                    <a:pt x="32" y="96"/>
                    <a:pt x="31" y="93"/>
                  </a:cubicBezTo>
                  <a:cubicBezTo>
                    <a:pt x="36" y="93"/>
                    <a:pt x="40" y="93"/>
                    <a:pt x="44" y="93"/>
                  </a:cubicBezTo>
                  <a:cubicBezTo>
                    <a:pt x="50" y="94"/>
                    <a:pt x="53" y="91"/>
                    <a:pt x="52" y="85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38" y="3"/>
                    <a:pt x="66" y="2"/>
                    <a:pt x="97" y="0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68" y="8"/>
                    <a:pt x="42" y="9"/>
                    <a:pt x="21" y="9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44"/>
                    <a:pt x="59" y="44"/>
                    <a:pt x="59" y="44"/>
                  </a:cubicBezTo>
                  <a:cubicBezTo>
                    <a:pt x="103" y="44"/>
                    <a:pt x="103" y="44"/>
                    <a:pt x="103" y="44"/>
                  </a:cubicBezTo>
                  <a:lnTo>
                    <a:pt x="103" y="50"/>
                  </a:lnTo>
                  <a:close/>
                  <a:moveTo>
                    <a:pt x="104" y="95"/>
                  </a:moveTo>
                  <a:cubicBezTo>
                    <a:pt x="103" y="94"/>
                    <a:pt x="102" y="92"/>
                    <a:pt x="100" y="90"/>
                  </a:cubicBezTo>
                  <a:cubicBezTo>
                    <a:pt x="89" y="77"/>
                    <a:pt x="81" y="69"/>
                    <a:pt x="76" y="63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5" y="64"/>
                    <a:pt x="91" y="70"/>
                    <a:pt x="99" y="79"/>
                  </a:cubicBezTo>
                  <a:cubicBezTo>
                    <a:pt x="104" y="85"/>
                    <a:pt x="107" y="88"/>
                    <a:pt x="109" y="90"/>
                  </a:cubicBezTo>
                  <a:lnTo>
                    <a:pt x="104" y="95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0" name="Freeform 92"/>
            <p:cNvSpPr>
              <a:spLocks noEditPoints="1"/>
            </p:cNvSpPr>
            <p:nvPr/>
          </p:nvSpPr>
          <p:spPr bwMode="auto">
            <a:xfrm>
              <a:off x="7048501" y="4283075"/>
              <a:ext cx="206375" cy="201613"/>
            </a:xfrm>
            <a:custGeom>
              <a:avLst/>
              <a:gdLst>
                <a:gd name="T0" fmla="*/ 0 w 110"/>
                <a:gd name="T1" fmla="*/ 60 h 107"/>
                <a:gd name="T2" fmla="*/ 17 w 110"/>
                <a:gd name="T3" fmla="*/ 55 h 107"/>
                <a:gd name="T4" fmla="*/ 2 w 110"/>
                <a:gd name="T5" fmla="*/ 28 h 107"/>
                <a:gd name="T6" fmla="*/ 17 w 110"/>
                <a:gd name="T7" fmla="*/ 22 h 107"/>
                <a:gd name="T8" fmla="*/ 23 w 110"/>
                <a:gd name="T9" fmla="*/ 0 h 107"/>
                <a:gd name="T10" fmla="*/ 36 w 110"/>
                <a:gd name="T11" fmla="*/ 22 h 107"/>
                <a:gd name="T12" fmla="*/ 23 w 110"/>
                <a:gd name="T13" fmla="*/ 28 h 107"/>
                <a:gd name="T14" fmla="*/ 30 w 110"/>
                <a:gd name="T15" fmla="*/ 51 h 107"/>
                <a:gd name="T16" fmla="*/ 36 w 110"/>
                <a:gd name="T17" fmla="*/ 55 h 107"/>
                <a:gd name="T18" fmla="*/ 23 w 110"/>
                <a:gd name="T19" fmla="*/ 94 h 107"/>
                <a:gd name="T20" fmla="*/ 7 w 110"/>
                <a:gd name="T21" fmla="*/ 106 h 107"/>
                <a:gd name="T22" fmla="*/ 3 w 110"/>
                <a:gd name="T23" fmla="*/ 104 h 107"/>
                <a:gd name="T24" fmla="*/ 10 w 110"/>
                <a:gd name="T25" fmla="*/ 100 h 107"/>
                <a:gd name="T26" fmla="*/ 17 w 110"/>
                <a:gd name="T27" fmla="*/ 61 h 107"/>
                <a:gd name="T28" fmla="*/ 1 w 110"/>
                <a:gd name="T29" fmla="*/ 67 h 107"/>
                <a:gd name="T30" fmla="*/ 43 w 110"/>
                <a:gd name="T31" fmla="*/ 52 h 107"/>
                <a:gd name="T32" fmla="*/ 98 w 110"/>
                <a:gd name="T33" fmla="*/ 57 h 107"/>
                <a:gd name="T34" fmla="*/ 110 w 110"/>
                <a:gd name="T35" fmla="*/ 101 h 107"/>
                <a:gd name="T36" fmla="*/ 107 w 110"/>
                <a:gd name="T37" fmla="*/ 106 h 107"/>
                <a:gd name="T38" fmla="*/ 36 w 110"/>
                <a:gd name="T39" fmla="*/ 107 h 107"/>
                <a:gd name="T40" fmla="*/ 32 w 110"/>
                <a:gd name="T41" fmla="*/ 101 h 107"/>
                <a:gd name="T42" fmla="*/ 48 w 110"/>
                <a:gd name="T43" fmla="*/ 57 h 107"/>
                <a:gd name="T44" fmla="*/ 100 w 110"/>
                <a:gd name="T45" fmla="*/ 35 h 107"/>
                <a:gd name="T46" fmla="*/ 108 w 110"/>
                <a:gd name="T47" fmla="*/ 40 h 107"/>
                <a:gd name="T48" fmla="*/ 86 w 110"/>
                <a:gd name="T49" fmla="*/ 28 h 107"/>
                <a:gd name="T50" fmla="*/ 58 w 110"/>
                <a:gd name="T51" fmla="*/ 11 h 107"/>
                <a:gd name="T52" fmla="*/ 43 w 110"/>
                <a:gd name="T53" fmla="*/ 47 h 107"/>
                <a:gd name="T54" fmla="*/ 52 w 110"/>
                <a:gd name="T55" fmla="*/ 15 h 107"/>
                <a:gd name="T56" fmla="*/ 92 w 110"/>
                <a:gd name="T57" fmla="*/ 5 h 107"/>
                <a:gd name="T58" fmla="*/ 100 w 110"/>
                <a:gd name="T59" fmla="*/ 35 h 107"/>
                <a:gd name="T60" fmla="*/ 54 w 110"/>
                <a:gd name="T61" fmla="*/ 57 h 107"/>
                <a:gd name="T62" fmla="*/ 92 w 110"/>
                <a:gd name="T63" fmla="*/ 5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0" h="107">
                  <a:moveTo>
                    <a:pt x="1" y="67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3" y="59"/>
                    <a:pt x="7" y="58"/>
                    <a:pt x="13" y="56"/>
                  </a:cubicBezTo>
                  <a:cubicBezTo>
                    <a:pt x="15" y="56"/>
                    <a:pt x="16" y="55"/>
                    <a:pt x="17" y="55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4" y="53"/>
                    <a:pt x="27" y="52"/>
                    <a:pt x="30" y="51"/>
                  </a:cubicBezTo>
                  <a:cubicBezTo>
                    <a:pt x="33" y="50"/>
                    <a:pt x="34" y="49"/>
                    <a:pt x="36" y="49"/>
                  </a:cubicBezTo>
                  <a:cubicBezTo>
                    <a:pt x="36" y="51"/>
                    <a:pt x="36" y="53"/>
                    <a:pt x="36" y="55"/>
                  </a:cubicBezTo>
                  <a:cubicBezTo>
                    <a:pt x="32" y="56"/>
                    <a:pt x="27" y="58"/>
                    <a:pt x="23" y="59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102"/>
                    <a:pt x="19" y="106"/>
                    <a:pt x="12" y="106"/>
                  </a:cubicBezTo>
                  <a:cubicBezTo>
                    <a:pt x="11" y="106"/>
                    <a:pt x="9" y="106"/>
                    <a:pt x="7" y="106"/>
                  </a:cubicBezTo>
                  <a:cubicBezTo>
                    <a:pt x="5" y="106"/>
                    <a:pt x="4" y="106"/>
                    <a:pt x="3" y="106"/>
                  </a:cubicBezTo>
                  <a:cubicBezTo>
                    <a:pt x="3" y="106"/>
                    <a:pt x="3" y="105"/>
                    <a:pt x="3" y="104"/>
                  </a:cubicBezTo>
                  <a:cubicBezTo>
                    <a:pt x="3" y="102"/>
                    <a:pt x="2" y="101"/>
                    <a:pt x="2" y="100"/>
                  </a:cubicBezTo>
                  <a:cubicBezTo>
                    <a:pt x="4" y="100"/>
                    <a:pt x="6" y="100"/>
                    <a:pt x="10" y="100"/>
                  </a:cubicBezTo>
                  <a:cubicBezTo>
                    <a:pt x="15" y="100"/>
                    <a:pt x="17" y="98"/>
                    <a:pt x="17" y="93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5" y="62"/>
                    <a:pt x="13" y="63"/>
                    <a:pt x="9" y="64"/>
                  </a:cubicBezTo>
                  <a:cubicBezTo>
                    <a:pt x="6" y="65"/>
                    <a:pt x="3" y="66"/>
                    <a:pt x="1" y="67"/>
                  </a:cubicBezTo>
                  <a:close/>
                  <a:moveTo>
                    <a:pt x="43" y="57"/>
                  </a:moveTo>
                  <a:cubicBezTo>
                    <a:pt x="43" y="52"/>
                    <a:pt x="43" y="52"/>
                    <a:pt x="43" y="52"/>
                  </a:cubicBezTo>
                  <a:cubicBezTo>
                    <a:pt x="98" y="52"/>
                    <a:pt x="98" y="52"/>
                    <a:pt x="98" y="52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93" y="70"/>
                    <a:pt x="85" y="80"/>
                    <a:pt x="76" y="87"/>
                  </a:cubicBezTo>
                  <a:cubicBezTo>
                    <a:pt x="84" y="93"/>
                    <a:pt x="95" y="97"/>
                    <a:pt x="110" y="101"/>
                  </a:cubicBezTo>
                  <a:cubicBezTo>
                    <a:pt x="110" y="101"/>
                    <a:pt x="109" y="103"/>
                    <a:pt x="107" y="105"/>
                  </a:cubicBezTo>
                  <a:cubicBezTo>
                    <a:pt x="107" y="106"/>
                    <a:pt x="107" y="106"/>
                    <a:pt x="107" y="106"/>
                  </a:cubicBezTo>
                  <a:cubicBezTo>
                    <a:pt x="93" y="102"/>
                    <a:pt x="81" y="97"/>
                    <a:pt x="71" y="91"/>
                  </a:cubicBezTo>
                  <a:cubicBezTo>
                    <a:pt x="62" y="97"/>
                    <a:pt x="50" y="103"/>
                    <a:pt x="36" y="107"/>
                  </a:cubicBezTo>
                  <a:cubicBezTo>
                    <a:pt x="35" y="106"/>
                    <a:pt x="34" y="105"/>
                    <a:pt x="33" y="103"/>
                  </a:cubicBezTo>
                  <a:cubicBezTo>
                    <a:pt x="33" y="102"/>
                    <a:pt x="32" y="102"/>
                    <a:pt x="32" y="101"/>
                  </a:cubicBezTo>
                  <a:cubicBezTo>
                    <a:pt x="46" y="98"/>
                    <a:pt x="57" y="93"/>
                    <a:pt x="67" y="87"/>
                  </a:cubicBezTo>
                  <a:cubicBezTo>
                    <a:pt x="58" y="80"/>
                    <a:pt x="52" y="70"/>
                    <a:pt x="48" y="57"/>
                  </a:cubicBezTo>
                  <a:lnTo>
                    <a:pt x="43" y="57"/>
                  </a:lnTo>
                  <a:close/>
                  <a:moveTo>
                    <a:pt x="100" y="35"/>
                  </a:moveTo>
                  <a:cubicBezTo>
                    <a:pt x="110" y="35"/>
                    <a:pt x="110" y="35"/>
                    <a:pt x="110" y="35"/>
                  </a:cubicBezTo>
                  <a:cubicBezTo>
                    <a:pt x="109" y="37"/>
                    <a:pt x="109" y="39"/>
                    <a:pt x="108" y="40"/>
                  </a:cubicBezTo>
                  <a:cubicBezTo>
                    <a:pt x="98" y="40"/>
                    <a:pt x="98" y="40"/>
                    <a:pt x="98" y="40"/>
                  </a:cubicBezTo>
                  <a:cubicBezTo>
                    <a:pt x="90" y="41"/>
                    <a:pt x="85" y="37"/>
                    <a:pt x="86" y="28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5"/>
                    <a:pt x="58" y="15"/>
                    <a:pt x="58" y="15"/>
                  </a:cubicBezTo>
                  <a:cubicBezTo>
                    <a:pt x="59" y="29"/>
                    <a:pt x="54" y="39"/>
                    <a:pt x="43" y="47"/>
                  </a:cubicBezTo>
                  <a:cubicBezTo>
                    <a:pt x="41" y="45"/>
                    <a:pt x="40" y="43"/>
                    <a:pt x="38" y="42"/>
                  </a:cubicBezTo>
                  <a:cubicBezTo>
                    <a:pt x="49" y="36"/>
                    <a:pt x="53" y="27"/>
                    <a:pt x="52" y="15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27"/>
                    <a:pt x="92" y="27"/>
                    <a:pt x="92" y="27"/>
                  </a:cubicBezTo>
                  <a:cubicBezTo>
                    <a:pt x="91" y="33"/>
                    <a:pt x="94" y="35"/>
                    <a:pt x="100" y="35"/>
                  </a:cubicBezTo>
                  <a:close/>
                  <a:moveTo>
                    <a:pt x="92" y="57"/>
                  </a:moveTo>
                  <a:cubicBezTo>
                    <a:pt x="54" y="57"/>
                    <a:pt x="54" y="57"/>
                    <a:pt x="54" y="57"/>
                  </a:cubicBezTo>
                  <a:cubicBezTo>
                    <a:pt x="58" y="68"/>
                    <a:pt x="64" y="77"/>
                    <a:pt x="72" y="84"/>
                  </a:cubicBezTo>
                  <a:cubicBezTo>
                    <a:pt x="81" y="76"/>
                    <a:pt x="88" y="67"/>
                    <a:pt x="92" y="57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1" name="Freeform 93"/>
            <p:cNvSpPr>
              <a:spLocks noEditPoints="1"/>
            </p:cNvSpPr>
            <p:nvPr/>
          </p:nvSpPr>
          <p:spPr bwMode="auto">
            <a:xfrm>
              <a:off x="7477126" y="4278313"/>
              <a:ext cx="203200" cy="206375"/>
            </a:xfrm>
            <a:custGeom>
              <a:avLst/>
              <a:gdLst>
                <a:gd name="T0" fmla="*/ 0 w 108"/>
                <a:gd name="T1" fmla="*/ 47 h 109"/>
                <a:gd name="T2" fmla="*/ 27 w 108"/>
                <a:gd name="T3" fmla="*/ 27 h 109"/>
                <a:gd name="T4" fmla="*/ 28 w 108"/>
                <a:gd name="T5" fmla="*/ 29 h 109"/>
                <a:gd name="T6" fmla="*/ 30 w 108"/>
                <a:gd name="T7" fmla="*/ 32 h 109"/>
                <a:gd name="T8" fmla="*/ 19 w 108"/>
                <a:gd name="T9" fmla="*/ 41 h 109"/>
                <a:gd name="T10" fmla="*/ 4 w 108"/>
                <a:gd name="T11" fmla="*/ 53 h 109"/>
                <a:gd name="T12" fmla="*/ 0 w 108"/>
                <a:gd name="T13" fmla="*/ 47 h 109"/>
                <a:gd name="T14" fmla="*/ 52 w 108"/>
                <a:gd name="T15" fmla="*/ 69 h 109"/>
                <a:gd name="T16" fmla="*/ 57 w 108"/>
                <a:gd name="T17" fmla="*/ 69 h 109"/>
                <a:gd name="T18" fmla="*/ 57 w 108"/>
                <a:gd name="T19" fmla="*/ 81 h 109"/>
                <a:gd name="T20" fmla="*/ 56 w 108"/>
                <a:gd name="T21" fmla="*/ 83 h 109"/>
                <a:gd name="T22" fmla="*/ 56 w 108"/>
                <a:gd name="T23" fmla="*/ 84 h 109"/>
                <a:gd name="T24" fmla="*/ 74 w 108"/>
                <a:gd name="T25" fmla="*/ 92 h 109"/>
                <a:gd name="T26" fmla="*/ 104 w 108"/>
                <a:gd name="T27" fmla="*/ 103 h 109"/>
                <a:gd name="T28" fmla="*/ 100 w 108"/>
                <a:gd name="T29" fmla="*/ 109 h 109"/>
                <a:gd name="T30" fmla="*/ 53 w 108"/>
                <a:gd name="T31" fmla="*/ 90 h 109"/>
                <a:gd name="T32" fmla="*/ 6 w 108"/>
                <a:gd name="T33" fmla="*/ 109 h 109"/>
                <a:gd name="T34" fmla="*/ 3 w 108"/>
                <a:gd name="T35" fmla="*/ 103 h 109"/>
                <a:gd name="T36" fmla="*/ 51 w 108"/>
                <a:gd name="T37" fmla="*/ 80 h 109"/>
                <a:gd name="T38" fmla="*/ 52 w 108"/>
                <a:gd name="T39" fmla="*/ 69 h 109"/>
                <a:gd name="T40" fmla="*/ 22 w 108"/>
                <a:gd name="T41" fmla="*/ 21 h 109"/>
                <a:gd name="T42" fmla="*/ 5 w 108"/>
                <a:gd name="T43" fmla="*/ 8 h 109"/>
                <a:gd name="T44" fmla="*/ 9 w 108"/>
                <a:gd name="T45" fmla="*/ 3 h 109"/>
                <a:gd name="T46" fmla="*/ 27 w 108"/>
                <a:gd name="T47" fmla="*/ 16 h 109"/>
                <a:gd name="T48" fmla="*/ 22 w 108"/>
                <a:gd name="T49" fmla="*/ 21 h 109"/>
                <a:gd name="T50" fmla="*/ 16 w 108"/>
                <a:gd name="T51" fmla="*/ 56 h 109"/>
                <a:gd name="T52" fmla="*/ 92 w 108"/>
                <a:gd name="T53" fmla="*/ 56 h 109"/>
                <a:gd name="T54" fmla="*/ 92 w 108"/>
                <a:gd name="T55" fmla="*/ 89 h 109"/>
                <a:gd name="T56" fmla="*/ 86 w 108"/>
                <a:gd name="T57" fmla="*/ 89 h 109"/>
                <a:gd name="T58" fmla="*/ 86 w 108"/>
                <a:gd name="T59" fmla="*/ 62 h 109"/>
                <a:gd name="T60" fmla="*/ 23 w 108"/>
                <a:gd name="T61" fmla="*/ 62 h 109"/>
                <a:gd name="T62" fmla="*/ 23 w 108"/>
                <a:gd name="T63" fmla="*/ 89 h 109"/>
                <a:gd name="T64" fmla="*/ 16 w 108"/>
                <a:gd name="T65" fmla="*/ 89 h 109"/>
                <a:gd name="T66" fmla="*/ 16 w 108"/>
                <a:gd name="T67" fmla="*/ 56 h 109"/>
                <a:gd name="T68" fmla="*/ 34 w 108"/>
                <a:gd name="T69" fmla="*/ 52 h 109"/>
                <a:gd name="T70" fmla="*/ 31 w 108"/>
                <a:gd name="T71" fmla="*/ 47 h 109"/>
                <a:gd name="T72" fmla="*/ 67 w 108"/>
                <a:gd name="T73" fmla="*/ 17 h 109"/>
                <a:gd name="T74" fmla="*/ 49 w 108"/>
                <a:gd name="T75" fmla="*/ 17 h 109"/>
                <a:gd name="T76" fmla="*/ 38 w 108"/>
                <a:gd name="T77" fmla="*/ 32 h 109"/>
                <a:gd name="T78" fmla="*/ 33 w 108"/>
                <a:gd name="T79" fmla="*/ 27 h 109"/>
                <a:gd name="T80" fmla="*/ 51 w 108"/>
                <a:gd name="T81" fmla="*/ 0 h 109"/>
                <a:gd name="T82" fmla="*/ 57 w 108"/>
                <a:gd name="T83" fmla="*/ 2 h 109"/>
                <a:gd name="T84" fmla="*/ 52 w 108"/>
                <a:gd name="T85" fmla="*/ 11 h 109"/>
                <a:gd name="T86" fmla="*/ 104 w 108"/>
                <a:gd name="T87" fmla="*/ 11 h 109"/>
                <a:gd name="T88" fmla="*/ 104 w 108"/>
                <a:gd name="T89" fmla="*/ 17 h 109"/>
                <a:gd name="T90" fmla="*/ 97 w 108"/>
                <a:gd name="T91" fmla="*/ 31 h 109"/>
                <a:gd name="T92" fmla="*/ 94 w 108"/>
                <a:gd name="T93" fmla="*/ 29 h 109"/>
                <a:gd name="T94" fmla="*/ 91 w 108"/>
                <a:gd name="T95" fmla="*/ 28 h 109"/>
                <a:gd name="T96" fmla="*/ 97 w 108"/>
                <a:gd name="T97" fmla="*/ 17 h 109"/>
                <a:gd name="T98" fmla="*/ 73 w 108"/>
                <a:gd name="T99" fmla="*/ 17 h 109"/>
                <a:gd name="T100" fmla="*/ 73 w 108"/>
                <a:gd name="T101" fmla="*/ 18 h 109"/>
                <a:gd name="T102" fmla="*/ 72 w 108"/>
                <a:gd name="T103" fmla="*/ 20 h 109"/>
                <a:gd name="T104" fmla="*/ 108 w 108"/>
                <a:gd name="T105" fmla="*/ 47 h 109"/>
                <a:gd name="T106" fmla="*/ 104 w 108"/>
                <a:gd name="T107" fmla="*/ 53 h 109"/>
                <a:gd name="T108" fmla="*/ 71 w 108"/>
                <a:gd name="T109" fmla="*/ 27 h 109"/>
                <a:gd name="T110" fmla="*/ 34 w 108"/>
                <a:gd name="T111" fmla="*/ 5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8" h="109">
                  <a:moveTo>
                    <a:pt x="0" y="47"/>
                  </a:moveTo>
                  <a:cubicBezTo>
                    <a:pt x="9" y="41"/>
                    <a:pt x="18" y="35"/>
                    <a:pt x="27" y="27"/>
                  </a:cubicBezTo>
                  <a:cubicBezTo>
                    <a:pt x="27" y="27"/>
                    <a:pt x="27" y="28"/>
                    <a:pt x="28" y="29"/>
                  </a:cubicBezTo>
                  <a:cubicBezTo>
                    <a:pt x="29" y="31"/>
                    <a:pt x="29" y="32"/>
                    <a:pt x="30" y="32"/>
                  </a:cubicBezTo>
                  <a:cubicBezTo>
                    <a:pt x="27" y="35"/>
                    <a:pt x="24" y="38"/>
                    <a:pt x="19" y="41"/>
                  </a:cubicBezTo>
                  <a:cubicBezTo>
                    <a:pt x="12" y="47"/>
                    <a:pt x="7" y="50"/>
                    <a:pt x="4" y="53"/>
                  </a:cubicBezTo>
                  <a:lnTo>
                    <a:pt x="0" y="47"/>
                  </a:lnTo>
                  <a:close/>
                  <a:moveTo>
                    <a:pt x="52" y="69"/>
                  </a:moveTo>
                  <a:cubicBezTo>
                    <a:pt x="57" y="69"/>
                    <a:pt x="57" y="69"/>
                    <a:pt x="57" y="69"/>
                  </a:cubicBezTo>
                  <a:cubicBezTo>
                    <a:pt x="57" y="74"/>
                    <a:pt x="57" y="78"/>
                    <a:pt x="57" y="81"/>
                  </a:cubicBezTo>
                  <a:cubicBezTo>
                    <a:pt x="57" y="81"/>
                    <a:pt x="56" y="82"/>
                    <a:pt x="56" y="83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60" y="86"/>
                    <a:pt x="66" y="89"/>
                    <a:pt x="74" y="92"/>
                  </a:cubicBezTo>
                  <a:cubicBezTo>
                    <a:pt x="87" y="96"/>
                    <a:pt x="97" y="100"/>
                    <a:pt x="104" y="103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82" y="101"/>
                    <a:pt x="66" y="94"/>
                    <a:pt x="53" y="90"/>
                  </a:cubicBezTo>
                  <a:cubicBezTo>
                    <a:pt x="47" y="98"/>
                    <a:pt x="32" y="104"/>
                    <a:pt x="6" y="109"/>
                  </a:cubicBezTo>
                  <a:cubicBezTo>
                    <a:pt x="5" y="107"/>
                    <a:pt x="4" y="105"/>
                    <a:pt x="3" y="103"/>
                  </a:cubicBezTo>
                  <a:cubicBezTo>
                    <a:pt x="33" y="99"/>
                    <a:pt x="49" y="91"/>
                    <a:pt x="51" y="80"/>
                  </a:cubicBezTo>
                  <a:cubicBezTo>
                    <a:pt x="51" y="77"/>
                    <a:pt x="52" y="73"/>
                    <a:pt x="52" y="69"/>
                  </a:cubicBezTo>
                  <a:close/>
                  <a:moveTo>
                    <a:pt x="22" y="21"/>
                  </a:moveTo>
                  <a:cubicBezTo>
                    <a:pt x="17" y="16"/>
                    <a:pt x="11" y="12"/>
                    <a:pt x="5" y="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4" y="7"/>
                    <a:pt x="20" y="11"/>
                    <a:pt x="27" y="16"/>
                  </a:cubicBezTo>
                  <a:lnTo>
                    <a:pt x="22" y="21"/>
                  </a:lnTo>
                  <a:close/>
                  <a:moveTo>
                    <a:pt x="16" y="56"/>
                  </a:moveTo>
                  <a:cubicBezTo>
                    <a:pt x="92" y="56"/>
                    <a:pt x="92" y="56"/>
                    <a:pt x="92" y="56"/>
                  </a:cubicBezTo>
                  <a:cubicBezTo>
                    <a:pt x="92" y="89"/>
                    <a:pt x="92" y="89"/>
                    <a:pt x="92" y="89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23" y="62"/>
                    <a:pt x="23" y="62"/>
                    <a:pt x="23" y="62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16" y="89"/>
                    <a:pt x="16" y="89"/>
                    <a:pt x="16" y="89"/>
                  </a:cubicBezTo>
                  <a:lnTo>
                    <a:pt x="16" y="56"/>
                  </a:lnTo>
                  <a:close/>
                  <a:moveTo>
                    <a:pt x="34" y="52"/>
                  </a:moveTo>
                  <a:cubicBezTo>
                    <a:pt x="33" y="50"/>
                    <a:pt x="32" y="49"/>
                    <a:pt x="31" y="47"/>
                  </a:cubicBezTo>
                  <a:cubicBezTo>
                    <a:pt x="54" y="42"/>
                    <a:pt x="66" y="32"/>
                    <a:pt x="67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6" y="21"/>
                    <a:pt x="42" y="27"/>
                    <a:pt x="38" y="32"/>
                  </a:cubicBezTo>
                  <a:cubicBezTo>
                    <a:pt x="36" y="30"/>
                    <a:pt x="34" y="29"/>
                    <a:pt x="33" y="27"/>
                  </a:cubicBezTo>
                  <a:cubicBezTo>
                    <a:pt x="41" y="20"/>
                    <a:pt x="47" y="11"/>
                    <a:pt x="51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5" y="5"/>
                    <a:pt x="54" y="8"/>
                    <a:pt x="52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6" y="30"/>
                    <a:pt x="95" y="30"/>
                    <a:pt x="94" y="29"/>
                  </a:cubicBezTo>
                  <a:cubicBezTo>
                    <a:pt x="92" y="29"/>
                    <a:pt x="92" y="29"/>
                    <a:pt x="91" y="28"/>
                  </a:cubicBezTo>
                  <a:cubicBezTo>
                    <a:pt x="97" y="17"/>
                    <a:pt x="97" y="17"/>
                    <a:pt x="97" y="17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3" y="19"/>
                    <a:pt x="72" y="19"/>
                    <a:pt x="72" y="20"/>
                  </a:cubicBezTo>
                  <a:cubicBezTo>
                    <a:pt x="78" y="34"/>
                    <a:pt x="90" y="43"/>
                    <a:pt x="108" y="47"/>
                  </a:cubicBezTo>
                  <a:cubicBezTo>
                    <a:pt x="106" y="49"/>
                    <a:pt x="105" y="51"/>
                    <a:pt x="104" y="53"/>
                  </a:cubicBezTo>
                  <a:cubicBezTo>
                    <a:pt x="86" y="47"/>
                    <a:pt x="75" y="39"/>
                    <a:pt x="71" y="27"/>
                  </a:cubicBezTo>
                  <a:cubicBezTo>
                    <a:pt x="67" y="38"/>
                    <a:pt x="55" y="46"/>
                    <a:pt x="34" y="52"/>
                  </a:cubicBez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  <p:sp>
          <p:nvSpPr>
            <p:cNvPr id="102" name="Freeform 94"/>
            <p:cNvSpPr>
              <a:spLocks noEditPoints="1"/>
            </p:cNvSpPr>
            <p:nvPr/>
          </p:nvSpPr>
          <p:spPr bwMode="auto">
            <a:xfrm>
              <a:off x="7900988" y="4283075"/>
              <a:ext cx="206375" cy="201613"/>
            </a:xfrm>
            <a:custGeom>
              <a:avLst/>
              <a:gdLst>
                <a:gd name="T0" fmla="*/ 96 w 110"/>
                <a:gd name="T1" fmla="*/ 8 h 107"/>
                <a:gd name="T2" fmla="*/ 101 w 110"/>
                <a:gd name="T3" fmla="*/ 11 h 107"/>
                <a:gd name="T4" fmla="*/ 76 w 110"/>
                <a:gd name="T5" fmla="*/ 36 h 107"/>
                <a:gd name="T6" fmla="*/ 110 w 110"/>
                <a:gd name="T7" fmla="*/ 36 h 107"/>
                <a:gd name="T8" fmla="*/ 110 w 110"/>
                <a:gd name="T9" fmla="*/ 41 h 107"/>
                <a:gd name="T10" fmla="*/ 69 w 110"/>
                <a:gd name="T11" fmla="*/ 41 h 107"/>
                <a:gd name="T12" fmla="*/ 44 w 110"/>
                <a:gd name="T13" fmla="*/ 56 h 107"/>
                <a:gd name="T14" fmla="*/ 91 w 110"/>
                <a:gd name="T15" fmla="*/ 56 h 107"/>
                <a:gd name="T16" fmla="*/ 91 w 110"/>
                <a:gd name="T17" fmla="*/ 107 h 107"/>
                <a:gd name="T18" fmla="*/ 85 w 110"/>
                <a:gd name="T19" fmla="*/ 107 h 107"/>
                <a:gd name="T20" fmla="*/ 85 w 110"/>
                <a:gd name="T21" fmla="*/ 101 h 107"/>
                <a:gd name="T22" fmla="*/ 30 w 110"/>
                <a:gd name="T23" fmla="*/ 101 h 107"/>
                <a:gd name="T24" fmla="*/ 30 w 110"/>
                <a:gd name="T25" fmla="*/ 107 h 107"/>
                <a:gd name="T26" fmla="*/ 24 w 110"/>
                <a:gd name="T27" fmla="*/ 107 h 107"/>
                <a:gd name="T28" fmla="*/ 24 w 110"/>
                <a:gd name="T29" fmla="*/ 66 h 107"/>
                <a:gd name="T30" fmla="*/ 3 w 110"/>
                <a:gd name="T31" fmla="*/ 74 h 107"/>
                <a:gd name="T32" fmla="*/ 2 w 110"/>
                <a:gd name="T33" fmla="*/ 71 h 107"/>
                <a:gd name="T34" fmla="*/ 0 w 110"/>
                <a:gd name="T35" fmla="*/ 68 h 107"/>
                <a:gd name="T36" fmla="*/ 58 w 110"/>
                <a:gd name="T37" fmla="*/ 41 h 107"/>
                <a:gd name="T38" fmla="*/ 2 w 110"/>
                <a:gd name="T39" fmla="*/ 41 h 107"/>
                <a:gd name="T40" fmla="*/ 2 w 110"/>
                <a:gd name="T41" fmla="*/ 36 h 107"/>
                <a:gd name="T42" fmla="*/ 45 w 110"/>
                <a:gd name="T43" fmla="*/ 36 h 107"/>
                <a:gd name="T44" fmla="*/ 45 w 110"/>
                <a:gd name="T45" fmla="*/ 20 h 107"/>
                <a:gd name="T46" fmla="*/ 13 w 110"/>
                <a:gd name="T47" fmla="*/ 20 h 107"/>
                <a:gd name="T48" fmla="*/ 13 w 110"/>
                <a:gd name="T49" fmla="*/ 14 h 107"/>
                <a:gd name="T50" fmla="*/ 45 w 110"/>
                <a:gd name="T51" fmla="*/ 14 h 107"/>
                <a:gd name="T52" fmla="*/ 45 w 110"/>
                <a:gd name="T53" fmla="*/ 0 h 107"/>
                <a:gd name="T54" fmla="*/ 52 w 110"/>
                <a:gd name="T55" fmla="*/ 0 h 107"/>
                <a:gd name="T56" fmla="*/ 52 w 110"/>
                <a:gd name="T57" fmla="*/ 14 h 107"/>
                <a:gd name="T58" fmla="*/ 79 w 110"/>
                <a:gd name="T59" fmla="*/ 14 h 107"/>
                <a:gd name="T60" fmla="*/ 79 w 110"/>
                <a:gd name="T61" fmla="*/ 20 h 107"/>
                <a:gd name="T62" fmla="*/ 52 w 110"/>
                <a:gd name="T63" fmla="*/ 20 h 107"/>
                <a:gd name="T64" fmla="*/ 52 w 110"/>
                <a:gd name="T65" fmla="*/ 36 h 107"/>
                <a:gd name="T66" fmla="*/ 66 w 110"/>
                <a:gd name="T67" fmla="*/ 36 h 107"/>
                <a:gd name="T68" fmla="*/ 96 w 110"/>
                <a:gd name="T69" fmla="*/ 8 h 107"/>
                <a:gd name="T70" fmla="*/ 33 w 110"/>
                <a:gd name="T71" fmla="*/ 62 h 107"/>
                <a:gd name="T72" fmla="*/ 32 w 110"/>
                <a:gd name="T73" fmla="*/ 62 h 107"/>
                <a:gd name="T74" fmla="*/ 30 w 110"/>
                <a:gd name="T75" fmla="*/ 63 h 107"/>
                <a:gd name="T76" fmla="*/ 30 w 110"/>
                <a:gd name="T77" fmla="*/ 76 h 107"/>
                <a:gd name="T78" fmla="*/ 85 w 110"/>
                <a:gd name="T79" fmla="*/ 76 h 107"/>
                <a:gd name="T80" fmla="*/ 85 w 110"/>
                <a:gd name="T81" fmla="*/ 62 h 107"/>
                <a:gd name="T82" fmla="*/ 33 w 110"/>
                <a:gd name="T83" fmla="*/ 62 h 107"/>
                <a:gd name="T84" fmla="*/ 30 w 110"/>
                <a:gd name="T85" fmla="*/ 82 h 107"/>
                <a:gd name="T86" fmla="*/ 30 w 110"/>
                <a:gd name="T87" fmla="*/ 95 h 107"/>
                <a:gd name="T88" fmla="*/ 85 w 110"/>
                <a:gd name="T89" fmla="*/ 95 h 107"/>
                <a:gd name="T90" fmla="*/ 85 w 110"/>
                <a:gd name="T91" fmla="*/ 82 h 107"/>
                <a:gd name="T92" fmla="*/ 30 w 110"/>
                <a:gd name="T93" fmla="*/ 8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" h="107">
                  <a:moveTo>
                    <a:pt x="96" y="8"/>
                  </a:moveTo>
                  <a:cubicBezTo>
                    <a:pt x="101" y="11"/>
                    <a:pt x="101" y="11"/>
                    <a:pt x="101" y="11"/>
                  </a:cubicBezTo>
                  <a:cubicBezTo>
                    <a:pt x="93" y="20"/>
                    <a:pt x="85" y="28"/>
                    <a:pt x="76" y="36"/>
                  </a:cubicBezTo>
                  <a:cubicBezTo>
                    <a:pt x="110" y="36"/>
                    <a:pt x="110" y="36"/>
                    <a:pt x="110" y="36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1" y="47"/>
                    <a:pt x="53" y="52"/>
                    <a:pt x="44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1" y="107"/>
                    <a:pt x="91" y="107"/>
                    <a:pt x="91" y="107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24" y="107"/>
                    <a:pt x="24" y="107"/>
                    <a:pt x="24" y="107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17" y="68"/>
                    <a:pt x="11" y="71"/>
                    <a:pt x="3" y="74"/>
                  </a:cubicBezTo>
                  <a:cubicBezTo>
                    <a:pt x="3" y="73"/>
                    <a:pt x="3" y="72"/>
                    <a:pt x="2" y="71"/>
                  </a:cubicBezTo>
                  <a:cubicBezTo>
                    <a:pt x="1" y="69"/>
                    <a:pt x="1" y="69"/>
                    <a:pt x="0" y="68"/>
                  </a:cubicBezTo>
                  <a:cubicBezTo>
                    <a:pt x="22" y="61"/>
                    <a:pt x="42" y="52"/>
                    <a:pt x="58" y="41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77" y="28"/>
                    <a:pt x="87" y="18"/>
                    <a:pt x="96" y="8"/>
                  </a:cubicBezTo>
                  <a:close/>
                  <a:moveTo>
                    <a:pt x="33" y="62"/>
                  </a:moveTo>
                  <a:cubicBezTo>
                    <a:pt x="33" y="62"/>
                    <a:pt x="33" y="62"/>
                    <a:pt x="32" y="62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5" y="62"/>
                    <a:pt x="85" y="62"/>
                    <a:pt x="85" y="62"/>
                  </a:cubicBezTo>
                  <a:lnTo>
                    <a:pt x="33" y="62"/>
                  </a:lnTo>
                  <a:close/>
                  <a:moveTo>
                    <a:pt x="30" y="82"/>
                  </a:moveTo>
                  <a:cubicBezTo>
                    <a:pt x="30" y="95"/>
                    <a:pt x="30" y="95"/>
                    <a:pt x="30" y="95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85" y="82"/>
                    <a:pt x="85" y="82"/>
                    <a:pt x="85" y="82"/>
                  </a:cubicBezTo>
                  <a:lnTo>
                    <a:pt x="30" y="82"/>
                  </a:lnTo>
                  <a:close/>
                </a:path>
              </a:pathLst>
            </a:custGeom>
            <a:solidFill>
              <a:srgbClr val="59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矩形 28"/>
          <p:cNvSpPr/>
          <p:nvPr/>
        </p:nvSpPr>
        <p:spPr>
          <a:xfrm>
            <a:off x="10649243" y="73100"/>
            <a:ext cx="1223889" cy="829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41295" y="4033548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矩形 61"/>
          <p:cNvSpPr/>
          <p:nvPr/>
        </p:nvSpPr>
        <p:spPr>
          <a:xfrm>
            <a:off x="0" y="0"/>
            <a:ext cx="3246967" cy="6858000"/>
          </a:xfrm>
          <a:prstGeom prst="rect">
            <a:avLst/>
          </a:prstGeom>
          <a:solidFill>
            <a:srgbClr val="AC0000"/>
          </a:solidFill>
          <a:ln w="25400">
            <a:solidFill>
              <a:srgbClr val="A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6"/>
          <p:cNvGrpSpPr/>
          <p:nvPr/>
        </p:nvGrpSpPr>
        <p:grpSpPr>
          <a:xfrm>
            <a:off x="1069930" y="891117"/>
            <a:ext cx="1609770" cy="2324470"/>
            <a:chOff x="734129" y="1342594"/>
            <a:chExt cx="1206968" cy="1743520"/>
          </a:xfrm>
        </p:grpSpPr>
        <p:sp>
          <p:nvSpPr>
            <p:cNvPr id="64" name="TextBox 67"/>
            <p:cNvSpPr txBox="1"/>
            <p:nvPr/>
          </p:nvSpPr>
          <p:spPr>
            <a:xfrm>
              <a:off x="734129" y="1342594"/>
              <a:ext cx="984784" cy="1596071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zh-CN" altLang="en-US" sz="7335" kern="1200" cap="none" spc="599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kumimoji="0" lang="zh-CN" altLang="en-US" sz="7335" kern="1200" cap="none" spc="599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TextBox 68"/>
            <p:cNvSpPr txBox="1"/>
            <p:nvPr/>
          </p:nvSpPr>
          <p:spPr>
            <a:xfrm>
              <a:off x="1525722" y="1893509"/>
              <a:ext cx="415375" cy="1192605"/>
            </a:xfrm>
            <a:prstGeom prst="rect">
              <a:avLst/>
            </a:prstGeom>
            <a:noFill/>
          </p:spPr>
          <p:txBody>
            <a:bodyPr vert="eaVert" wrap="none">
              <a:spAutoFit/>
            </a:bodyPr>
            <a:lstStyle/>
            <a:p>
              <a:pPr marR="0" defTabSz="914400">
                <a:buClrTx/>
                <a:buSzTx/>
                <a:buFontTx/>
                <a:defRPr/>
              </a:pPr>
              <a:r>
                <a:rPr kumimoji="0" lang="en-US" altLang="zh-CN" sz="2400" kern="1200" cap="none" spc="-150" normalizeH="0" baseline="0" noProof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CONTENTS</a:t>
              </a:r>
              <a:endParaRPr kumimoji="0" lang="en-US" altLang="zh-CN" sz="2400" kern="1200" cap="none" spc="-150" normalizeH="0" baseline="0" noProof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086326" y="3521590"/>
            <a:ext cx="6381750" cy="666115"/>
            <a:chOff x="5637530" y="2054225"/>
            <a:chExt cx="6381750" cy="666115"/>
          </a:xfrm>
        </p:grpSpPr>
        <p:sp>
          <p:nvSpPr>
            <p:cNvPr id="77" name="五边形 76"/>
            <p:cNvSpPr/>
            <p:nvPr/>
          </p:nvSpPr>
          <p:spPr>
            <a:xfrm>
              <a:off x="5637530" y="2098676"/>
              <a:ext cx="1060451" cy="543984"/>
            </a:xfrm>
            <a:prstGeom prst="homePlate">
              <a:avLst/>
            </a:prstGeom>
            <a:solidFill>
              <a:srgbClr val="AC0000"/>
            </a:solidFill>
            <a:ln w="25400">
              <a:solidFill>
                <a:srgbClr val="A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五边形 77"/>
            <p:cNvSpPr/>
            <p:nvPr/>
          </p:nvSpPr>
          <p:spPr>
            <a:xfrm>
              <a:off x="5637530" y="2098675"/>
              <a:ext cx="1059815" cy="544195"/>
            </a:xfrm>
            <a:prstGeom prst="homePlate">
              <a:avLst/>
            </a:prstGeom>
            <a:solidFill>
              <a:srgbClr val="AC0000"/>
            </a:solidFill>
            <a:ln w="25400">
              <a:solidFill>
                <a:srgbClr val="A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TextBox 73"/>
            <p:cNvSpPr txBox="1"/>
            <p:nvPr/>
          </p:nvSpPr>
          <p:spPr>
            <a:xfrm>
              <a:off x="5734897" y="2054225"/>
              <a:ext cx="740410" cy="6661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735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3735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TextBox 26"/>
            <p:cNvSpPr txBox="1"/>
            <p:nvPr/>
          </p:nvSpPr>
          <p:spPr>
            <a:xfrm>
              <a:off x="6972300" y="2131695"/>
              <a:ext cx="5046980" cy="52197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未来规划</a:t>
              </a:r>
              <a:endPara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086961" y="1091414"/>
            <a:ext cx="6111240" cy="667106"/>
            <a:chOff x="5637530" y="1042035"/>
            <a:chExt cx="6111240" cy="667106"/>
          </a:xfrm>
        </p:grpSpPr>
        <p:sp>
          <p:nvSpPr>
            <p:cNvPr id="82" name="五边形 81"/>
            <p:cNvSpPr/>
            <p:nvPr/>
          </p:nvSpPr>
          <p:spPr>
            <a:xfrm>
              <a:off x="5637530" y="1086486"/>
              <a:ext cx="1060451" cy="543984"/>
            </a:xfrm>
            <a:prstGeom prst="homePlate">
              <a:avLst/>
            </a:prstGeom>
            <a:solidFill>
              <a:srgbClr val="AC0000"/>
            </a:solidFill>
            <a:ln w="25400">
              <a:solidFill>
                <a:srgbClr val="A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五边形 82"/>
            <p:cNvSpPr/>
            <p:nvPr/>
          </p:nvSpPr>
          <p:spPr>
            <a:xfrm>
              <a:off x="5637530" y="1086485"/>
              <a:ext cx="1059815" cy="544195"/>
            </a:xfrm>
            <a:prstGeom prst="homePlate">
              <a:avLst/>
            </a:prstGeom>
            <a:solidFill>
              <a:srgbClr val="AC0000"/>
            </a:solidFill>
            <a:ln w="25400">
              <a:solidFill>
                <a:srgbClr val="A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TextBox 73"/>
            <p:cNvSpPr txBox="1"/>
            <p:nvPr/>
          </p:nvSpPr>
          <p:spPr>
            <a:xfrm>
              <a:off x="5734897" y="1042035"/>
              <a:ext cx="745717" cy="66710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735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3735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TextBox 26"/>
            <p:cNvSpPr txBox="1"/>
            <p:nvPr/>
          </p:nvSpPr>
          <p:spPr>
            <a:xfrm>
              <a:off x="7001510" y="1106170"/>
              <a:ext cx="4747260" cy="501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665" noProof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工作总结</a:t>
              </a:r>
              <a:endParaRPr kumimoji="0" lang="zh-CN" altLang="en-US" sz="2665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086326" y="2268419"/>
            <a:ext cx="6309995" cy="666115"/>
            <a:chOff x="5637530" y="1042035"/>
            <a:chExt cx="6309995" cy="666115"/>
          </a:xfrm>
        </p:grpSpPr>
        <p:sp>
          <p:nvSpPr>
            <p:cNvPr id="87" name="五边形 86"/>
            <p:cNvSpPr/>
            <p:nvPr/>
          </p:nvSpPr>
          <p:spPr>
            <a:xfrm>
              <a:off x="5637530" y="1086486"/>
              <a:ext cx="1060451" cy="543984"/>
            </a:xfrm>
            <a:prstGeom prst="homePlate">
              <a:avLst/>
            </a:prstGeom>
            <a:solidFill>
              <a:srgbClr val="AC0000"/>
            </a:solidFill>
            <a:ln w="25400">
              <a:solidFill>
                <a:srgbClr val="A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五边形 87"/>
            <p:cNvSpPr/>
            <p:nvPr/>
          </p:nvSpPr>
          <p:spPr>
            <a:xfrm>
              <a:off x="5637530" y="1086485"/>
              <a:ext cx="1059815" cy="544195"/>
            </a:xfrm>
            <a:prstGeom prst="homePlate">
              <a:avLst/>
            </a:prstGeom>
            <a:solidFill>
              <a:srgbClr val="AC0000"/>
            </a:solidFill>
            <a:ln w="25400">
              <a:solidFill>
                <a:srgbClr val="AC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TextBox 73"/>
            <p:cNvSpPr txBox="1"/>
            <p:nvPr/>
          </p:nvSpPr>
          <p:spPr>
            <a:xfrm>
              <a:off x="5734897" y="1042035"/>
              <a:ext cx="740410" cy="66611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3735" b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3735" b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TextBox 26"/>
            <p:cNvSpPr txBox="1"/>
            <p:nvPr/>
          </p:nvSpPr>
          <p:spPr>
            <a:xfrm>
              <a:off x="7001510" y="1106170"/>
              <a:ext cx="4946015" cy="5016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66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自我评价</a:t>
              </a:r>
              <a:endParaRPr kumimoji="0" lang="zh-CN" altLang="en-US" sz="2665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1" name="矩形 90"/>
          <p:cNvSpPr/>
          <p:nvPr/>
        </p:nvSpPr>
        <p:spPr>
          <a:xfrm>
            <a:off x="3264551" y="0"/>
            <a:ext cx="8780910" cy="9847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solidFill>
                  <a:schemeClr val="tx1"/>
                </a:solidFill>
                <a:sym typeface="+mn-ea"/>
              </a:rPr>
              <a:t>审核系统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占位符 4" descr="审核任务"/>
          <p:cNvPicPr>
            <a:picLocks noChangeAspect="1"/>
          </p:cNvPicPr>
          <p:nvPr>
            <p:ph type="pic"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83505" y="1932305"/>
            <a:ext cx="6172200" cy="298259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项目介绍：</a:t>
            </a:r>
            <a:endParaRPr lang="en-US" altLang="zh-CN"/>
          </a:p>
          <a:p>
            <a:r>
              <a:rPr lang="zh-CN" altLang="en-US"/>
              <a:t>该项目用于对财咨道的资讯，讲股堂视频，</a:t>
            </a:r>
            <a:endParaRPr lang="zh-CN" altLang="en-US"/>
          </a:p>
          <a:p>
            <a:r>
              <a:rPr lang="zh-CN" altLang="en-US"/>
              <a:t>个人中心的修改信息等内容的审核与质检，</a:t>
            </a:r>
            <a:endParaRPr lang="zh-CN" altLang="en-US"/>
          </a:p>
          <a:p>
            <a:r>
              <a:rPr lang="zh-CN" altLang="en-US"/>
              <a:t>对创作者的信用分的管理等</a:t>
            </a:r>
            <a:endParaRPr lang="en-US" altLang="zh-CN"/>
          </a:p>
          <a:p>
            <a:r>
              <a:rPr lang="en-US" altLang="zh-CN"/>
              <a:t>2.</a:t>
            </a:r>
            <a:r>
              <a:rPr lang="zh-CN" altLang="en-US"/>
              <a:t>主要工作</a:t>
            </a:r>
            <a:endParaRPr lang="en-US" altLang="zh-CN"/>
          </a:p>
          <a:p>
            <a:r>
              <a:rPr lang="zh-CN" altLang="en-US"/>
              <a:t>因历史原因，该系统与公司统一的登录不能互通，所以需要变更为公司统一登录模板，并对该项目所用的技术进行更换，页面功能重写与新功能的开发</a:t>
            </a:r>
            <a:endParaRPr lang="zh-CN" altLang="en-US"/>
          </a:p>
          <a:p>
            <a:endParaRPr lang="en-US" altLang="zh-CN"/>
          </a:p>
        </p:txBody>
      </p:sp>
      <p:sp>
        <p:nvSpPr>
          <p:cNvPr id="14" name="Freeform: Shape 11"/>
          <p:cNvSpPr/>
          <p:nvPr/>
        </p:nvSpPr>
        <p:spPr bwMode="auto">
          <a:xfrm>
            <a:off x="1416050" y="1574165"/>
            <a:ext cx="416560" cy="358140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>
              <a:buClrTx/>
              <a:buSzTx/>
              <a:buFontTx/>
            </a:pPr>
            <a:r>
              <a:rPr lang="zh-CN" altLang="en-US">
                <a:sym typeface="Arial" panose="020B0604020202020204" pitchFamily="34" charset="0"/>
              </a:rPr>
              <a:t>牛转乾坤活动</a:t>
            </a:r>
            <a:endParaRPr lang="zh-CN" altLang="en-US">
              <a:sym typeface="Arial" panose="020B0604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4678680"/>
          </a:xfrm>
        </p:spPr>
        <p:txBody>
          <a:bodyPr/>
          <a:p>
            <a:r>
              <a:rPr lang="en-US" altLang="zh-CN"/>
              <a:t>1.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项目介绍：</a:t>
            </a:r>
            <a:endParaRPr lang="en-US" altLang="zh-CN"/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所用到的技术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vuejs  vantui   lottie.js  css3  html5</a:t>
            </a:r>
            <a:endParaRPr lang="en-US" altLang="zh-CN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是财蛋体系的衍生品，可以通过财蛋获取相应的产品，齐目的是为了增强客户积极性，从而留住更多的用户</a:t>
            </a:r>
            <a:endParaRPr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主要工作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对整体界面的编写，及动画效果的实现，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通过对需求的理解，完成相应的交互</a:t>
            </a:r>
            <a:endParaRPr lang="zh-CN" altLang="en-US">
              <a:sym typeface="+mn-ea"/>
            </a:endParaRPr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14" name="Freeform: Shape 11"/>
          <p:cNvSpPr/>
          <p:nvPr/>
        </p:nvSpPr>
        <p:spPr bwMode="auto">
          <a:xfrm>
            <a:off x="968375" y="1526540"/>
            <a:ext cx="416560" cy="358140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8" name="图片占位符 7" descr="扭转乾坤h5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7172960" y="987425"/>
            <a:ext cx="2192655" cy="4873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ym typeface="+mn-ea"/>
              </a:rPr>
              <a:t>F10 app h5</a:t>
            </a:r>
            <a:endParaRPr lang="en-US" altLang="zh-CN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4440555"/>
          </a:xfrm>
        </p:spPr>
        <p:txBody>
          <a:bodyPr/>
          <a:p>
            <a:r>
              <a:rPr lang="en-US" altLang="zh-CN"/>
              <a:t>1.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项目介绍：</a:t>
            </a:r>
            <a:endParaRPr lang="en-US" altLang="zh-CN"/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所用到的技术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vuejs  vantui css3  html5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F10功能整体布局与展示模块重构，对模块进行大的调整，新版UI布局方案，使用户精确到看到和掌握某个股票的企业人员架构和变动信息，更全面和立体的对该企业的了解等。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主要工作</a:t>
            </a:r>
            <a:endParaRPr lang="zh-CN" altLang="en-US">
              <a:sym typeface="+mn-ea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根据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UI 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及产品原型，对</a:t>
            </a:r>
            <a:r>
              <a:rPr lang="en-US" altLang="zh-CN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F10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页面的展示数据及交互</a:t>
            </a:r>
            <a:r>
              <a:rPr lang="zh-CN" altLang="en-US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编写</a:t>
            </a:r>
            <a:endParaRPr lang="zh-CN" altLang="en-US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: Shape 11"/>
          <p:cNvSpPr/>
          <p:nvPr/>
        </p:nvSpPr>
        <p:spPr bwMode="auto">
          <a:xfrm>
            <a:off x="920750" y="1583690"/>
            <a:ext cx="416560" cy="358140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5" name="图片占位符 4" descr="f10h5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7172960" y="987425"/>
            <a:ext cx="2192655" cy="4873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2000">
                <a:sym typeface="+mn-ea"/>
              </a:rPr>
              <a:t>股票开户、保险业务接入</a:t>
            </a:r>
            <a:endParaRPr lang="zh-CN" altLang="en-US" sz="20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项目介绍：</a:t>
            </a:r>
            <a:endParaRPr lang="zh-CN" altLang="en-US" noProof="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>
                <a:sym typeface="+mn-ea"/>
              </a:rPr>
              <a:t>券商开户</a:t>
            </a:r>
            <a:r>
              <a:rPr lang="en-US" altLang="zh-CN">
                <a:sym typeface="+mn-ea"/>
              </a:rPr>
              <a:t>,</a:t>
            </a:r>
            <a:r>
              <a:rPr lang="en-US" altLang="zh-CN"/>
              <a:t>南燕保险接入,</a:t>
            </a:r>
            <a:r>
              <a:rPr lang="zh-CN" altLang="en-US"/>
              <a:t>接入第三方产品，</a:t>
            </a:r>
            <a:endParaRPr lang="zh-CN" altLang="en-US"/>
          </a:p>
          <a:p>
            <a:r>
              <a:rPr lang="zh-CN" altLang="en-US"/>
              <a:t>对其展示及引导跳转到第三方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主要工作</a:t>
            </a:r>
            <a:endParaRPr lang="en-US" altLang="zh-CN"/>
          </a:p>
          <a:p>
            <a:r>
              <a:rPr lang="zh-CN" altLang="en-US"/>
              <a:t>根据产品需求与</a:t>
            </a:r>
            <a:r>
              <a:rPr lang="en-US" altLang="zh-CN"/>
              <a:t>UI</a:t>
            </a:r>
            <a:r>
              <a:rPr lang="zh-CN" altLang="en-US"/>
              <a:t>设计图，开发</a:t>
            </a:r>
            <a:r>
              <a:rPr lang="en-US" altLang="zh-CN"/>
              <a:t>APP h5 </a:t>
            </a:r>
            <a:r>
              <a:rPr lang="zh-CN" altLang="en-US"/>
              <a:t>页面，展示相应的产品列表与交互跳转效果</a:t>
            </a:r>
            <a:endParaRPr lang="zh-CN" altLang="en-US"/>
          </a:p>
        </p:txBody>
      </p:sp>
      <p:sp>
        <p:nvSpPr>
          <p:cNvPr id="14" name="Freeform: Shape 11"/>
          <p:cNvSpPr/>
          <p:nvPr/>
        </p:nvSpPr>
        <p:spPr bwMode="auto">
          <a:xfrm>
            <a:off x="949325" y="1699260"/>
            <a:ext cx="416560" cy="358140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6" name="图片占位符 5" descr="QQ图片20211130153418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7047865" y="987425"/>
            <a:ext cx="2442845" cy="4873625"/>
          </a:xfrm>
          <a:prstGeom prst="rect">
            <a:avLst/>
          </a:prstGeom>
        </p:spPr>
      </p:pic>
      <p:pic>
        <p:nvPicPr>
          <p:cNvPr id="7" name="图片 6" descr="QQ图片202111301535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0" y="987425"/>
            <a:ext cx="2414270" cy="4882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/>
              <a:t>早晚盘推</a:t>
            </a:r>
            <a:r>
              <a:rPr lang="en-US" altLang="zh-CN"/>
              <a:t>1,2</a:t>
            </a:r>
            <a:r>
              <a:rPr lang="zh-CN" altLang="en-US"/>
              <a:t>期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项目介绍：</a:t>
            </a:r>
            <a:endParaRPr lang="en-US" altLang="zh-CN"/>
          </a:p>
          <a:p>
            <a:r>
              <a:rPr lang="zh-CN" altLang="en-US"/>
              <a:t>该项目用于业务部门发布消息推送，根据股票相关信息对使用决策软件的用户进行精准的信息推送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主要工作</a:t>
            </a:r>
            <a:endParaRPr lang="en-US" altLang="zh-CN"/>
          </a:p>
          <a:p>
            <a:r>
              <a:rPr lang="zh-CN" altLang="en-US"/>
              <a:t>对消息列表及详情页面的编写，及与原生客户端进行交互的实现，通过</a:t>
            </a:r>
            <a:r>
              <a:rPr lang="en-US" altLang="zh-CN"/>
              <a:t>cms </a:t>
            </a:r>
            <a:r>
              <a:rPr lang="zh-CN" altLang="en-US"/>
              <a:t>后台编辑资讯信息对</a:t>
            </a:r>
            <a:r>
              <a:rPr lang="en-US" altLang="zh-CN"/>
              <a:t>pc</a:t>
            </a:r>
            <a:r>
              <a:rPr lang="zh-CN" altLang="en-US"/>
              <a:t>客户端与</a:t>
            </a:r>
            <a:r>
              <a:rPr lang="en-US" altLang="zh-CN"/>
              <a:t>APP</a:t>
            </a:r>
            <a:r>
              <a:rPr lang="zh-CN" altLang="en-US"/>
              <a:t>客户端</a:t>
            </a:r>
            <a:r>
              <a:rPr lang="en-US" altLang="zh-CN"/>
              <a:t> </a:t>
            </a:r>
            <a:r>
              <a:rPr lang="zh-CN" altLang="en-US">
                <a:sym typeface="+mn-ea"/>
              </a:rPr>
              <a:t>进行</a:t>
            </a:r>
            <a:r>
              <a:rPr lang="zh-CN" altLang="en-US"/>
              <a:t>立即或者定时推送</a:t>
            </a:r>
            <a:endParaRPr lang="zh-CN" altLang="en-US"/>
          </a:p>
        </p:txBody>
      </p:sp>
      <p:sp>
        <p:nvSpPr>
          <p:cNvPr id="14" name="Freeform: Shape 11"/>
          <p:cNvSpPr/>
          <p:nvPr/>
        </p:nvSpPr>
        <p:spPr bwMode="auto">
          <a:xfrm>
            <a:off x="958850" y="1554480"/>
            <a:ext cx="416560" cy="358140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6" name="图片占位符 5" descr="QQ图片20211130154126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3505" y="1395095"/>
            <a:ext cx="3360420" cy="1760855"/>
          </a:xfrm>
          <a:prstGeom prst="rect">
            <a:avLst/>
          </a:prstGeom>
        </p:spPr>
      </p:pic>
      <p:pic>
        <p:nvPicPr>
          <p:cNvPr id="7" name="图片 6" descr="QQ图片202111301541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290" y="854710"/>
            <a:ext cx="2433320" cy="5014595"/>
          </a:xfrm>
          <a:prstGeom prst="rect">
            <a:avLst/>
          </a:prstGeom>
        </p:spPr>
      </p:pic>
      <p:pic>
        <p:nvPicPr>
          <p:cNvPr id="8" name="图片 7" descr="QQ图片202111301544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3454400"/>
            <a:ext cx="4083685" cy="2178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sym typeface="+mn-ea"/>
              </a:rPr>
              <a:t>IM</a:t>
            </a:r>
            <a:r>
              <a:rPr lang="zh-CN" altLang="en-US">
                <a:sym typeface="+mn-ea"/>
              </a:rPr>
              <a:t>客服系统</a:t>
            </a:r>
            <a:endParaRPr lang="zh-CN" altLang="en-US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项目介绍：</a:t>
            </a:r>
            <a:endParaRPr lang="en-US" altLang="zh-CN"/>
          </a:p>
          <a:p>
            <a:r>
              <a:rPr lang="zh-CN" altLang="en-US"/>
              <a:t>客服（销售）线上沟通工具，可以根据该系统客服与客服进行交流，可以发送文字，图片，表情，视频及其他文件等进行在线交流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主要工作</a:t>
            </a:r>
            <a:endParaRPr lang="en-US" altLang="zh-CN"/>
          </a:p>
          <a:p>
            <a:r>
              <a:rPr lang="zh-CN" altLang="en-US">
                <a:sym typeface="+mn-ea"/>
              </a:rPr>
              <a:t>该项目分为</a:t>
            </a:r>
            <a:r>
              <a:rPr lang="en-US" altLang="zh-CN">
                <a:sym typeface="+mn-ea"/>
              </a:rPr>
              <a:t>cms</a:t>
            </a:r>
            <a:r>
              <a:rPr lang="zh-CN" altLang="en-US">
                <a:sym typeface="+mn-ea"/>
              </a:rPr>
              <a:t>客服端及</a:t>
            </a:r>
            <a:r>
              <a:rPr lang="en-US" altLang="zh-CN">
                <a:sym typeface="+mn-ea"/>
              </a:rPr>
              <a:t>pc,app h5 </a:t>
            </a:r>
            <a:r>
              <a:rPr lang="zh-CN" altLang="en-US">
                <a:sym typeface="+mn-ea"/>
              </a:rPr>
              <a:t>客户端三个项目，主要职责是对该项目进行功能开发与页面交互实现</a:t>
            </a:r>
            <a:endParaRPr lang="zh-CN" altLang="en-US"/>
          </a:p>
          <a:p>
            <a:endParaRPr lang="en-US" altLang="zh-CN"/>
          </a:p>
        </p:txBody>
      </p:sp>
      <p:sp>
        <p:nvSpPr>
          <p:cNvPr id="14" name="Freeform: Shape 11"/>
          <p:cNvSpPr/>
          <p:nvPr/>
        </p:nvSpPr>
        <p:spPr bwMode="auto">
          <a:xfrm>
            <a:off x="1158875" y="1602740"/>
            <a:ext cx="416560" cy="358140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6" name="图片占位符 5" descr="QQ图片20211130155410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83505" y="1667510"/>
            <a:ext cx="2882900" cy="1644650"/>
          </a:xfrm>
          <a:prstGeom prst="rect">
            <a:avLst/>
          </a:prstGeom>
        </p:spPr>
      </p:pic>
      <p:pic>
        <p:nvPicPr>
          <p:cNvPr id="7" name="图片 6" descr="QQ图片202111301554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020" y="3695700"/>
            <a:ext cx="3705860" cy="1906270"/>
          </a:xfrm>
          <a:prstGeom prst="rect">
            <a:avLst/>
          </a:prstGeom>
        </p:spPr>
      </p:pic>
      <p:pic>
        <p:nvPicPr>
          <p:cNvPr id="8" name="图片 7" descr="QQ图片202111301554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350" y="902970"/>
            <a:ext cx="2880360" cy="469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2800">
                <a:sym typeface="+mn-ea"/>
              </a:rPr>
              <a:t>神机妙算学院功能</a:t>
            </a:r>
            <a:endParaRPr lang="zh-CN" altLang="en-US" sz="280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 noProof="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项目介绍：</a:t>
            </a:r>
            <a:endParaRPr lang="zh-CN" altLang="en-US" noProof="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/>
              <a:t>该项目主要功能有指标教学，专题讲座，用于对股票的一下常用名词解释与课程视频展示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主要工作</a:t>
            </a:r>
            <a:endParaRPr lang="en-US" altLang="zh-CN"/>
          </a:p>
          <a:p>
            <a:r>
              <a:rPr lang="zh-CN" altLang="en-US"/>
              <a:t>通过产品需求对界面及交互效果的编写及优化，与后端进行数据交互</a:t>
            </a:r>
            <a:endParaRPr lang="zh-CN" altLang="en-US"/>
          </a:p>
        </p:txBody>
      </p:sp>
      <p:sp>
        <p:nvSpPr>
          <p:cNvPr id="14" name="Freeform: Shape 11"/>
          <p:cNvSpPr/>
          <p:nvPr/>
        </p:nvSpPr>
        <p:spPr bwMode="auto">
          <a:xfrm>
            <a:off x="840105" y="1574165"/>
            <a:ext cx="416560" cy="358140"/>
          </a:xfrm>
          <a:custGeom>
            <a:avLst/>
            <a:gdLst>
              <a:gd name="T0" fmla="*/ 39 w 176"/>
              <a:gd name="T1" fmla="*/ 119 h 176"/>
              <a:gd name="T2" fmla="*/ 43 w 176"/>
              <a:gd name="T3" fmla="*/ 115 h 176"/>
              <a:gd name="T4" fmla="*/ 44 w 176"/>
              <a:gd name="T5" fmla="*/ 112 h 176"/>
              <a:gd name="T6" fmla="*/ 40 w 176"/>
              <a:gd name="T7" fmla="*/ 108 h 176"/>
              <a:gd name="T8" fmla="*/ 37 w 176"/>
              <a:gd name="T9" fmla="*/ 109 h 176"/>
              <a:gd name="T10" fmla="*/ 33 w 176"/>
              <a:gd name="T11" fmla="*/ 113 h 176"/>
              <a:gd name="T12" fmla="*/ 32 w 176"/>
              <a:gd name="T13" fmla="*/ 116 h 176"/>
              <a:gd name="T14" fmla="*/ 36 w 176"/>
              <a:gd name="T15" fmla="*/ 120 h 176"/>
              <a:gd name="T16" fmla="*/ 39 w 176"/>
              <a:gd name="T17" fmla="*/ 119 h 176"/>
              <a:gd name="T18" fmla="*/ 64 w 176"/>
              <a:gd name="T19" fmla="*/ 116 h 176"/>
              <a:gd name="T20" fmla="*/ 60 w 176"/>
              <a:gd name="T21" fmla="*/ 112 h 176"/>
              <a:gd name="T22" fmla="*/ 57 w 176"/>
              <a:gd name="T23" fmla="*/ 113 h 176"/>
              <a:gd name="T24" fmla="*/ 17 w 176"/>
              <a:gd name="T25" fmla="*/ 153 h 176"/>
              <a:gd name="T26" fmla="*/ 16 w 176"/>
              <a:gd name="T27" fmla="*/ 156 h 176"/>
              <a:gd name="T28" fmla="*/ 20 w 176"/>
              <a:gd name="T29" fmla="*/ 160 h 176"/>
              <a:gd name="T30" fmla="*/ 23 w 176"/>
              <a:gd name="T31" fmla="*/ 159 h 176"/>
              <a:gd name="T32" fmla="*/ 63 w 176"/>
              <a:gd name="T33" fmla="*/ 119 h 176"/>
              <a:gd name="T34" fmla="*/ 64 w 176"/>
              <a:gd name="T35" fmla="*/ 116 h 176"/>
              <a:gd name="T36" fmla="*/ 64 w 176"/>
              <a:gd name="T37" fmla="*/ 132 h 176"/>
              <a:gd name="T38" fmla="*/ 61 w 176"/>
              <a:gd name="T39" fmla="*/ 133 h 176"/>
              <a:gd name="T40" fmla="*/ 49 w 176"/>
              <a:gd name="T41" fmla="*/ 145 h 176"/>
              <a:gd name="T42" fmla="*/ 48 w 176"/>
              <a:gd name="T43" fmla="*/ 148 h 176"/>
              <a:gd name="T44" fmla="*/ 52 w 176"/>
              <a:gd name="T45" fmla="*/ 152 h 176"/>
              <a:gd name="T46" fmla="*/ 55 w 176"/>
              <a:gd name="T47" fmla="*/ 151 h 176"/>
              <a:gd name="T48" fmla="*/ 67 w 176"/>
              <a:gd name="T49" fmla="*/ 139 h 176"/>
              <a:gd name="T50" fmla="*/ 68 w 176"/>
              <a:gd name="T51" fmla="*/ 136 h 176"/>
              <a:gd name="T52" fmla="*/ 64 w 176"/>
              <a:gd name="T53" fmla="*/ 132 h 176"/>
              <a:gd name="T54" fmla="*/ 176 w 176"/>
              <a:gd name="T55" fmla="*/ 4 h 176"/>
              <a:gd name="T56" fmla="*/ 172 w 176"/>
              <a:gd name="T57" fmla="*/ 0 h 176"/>
              <a:gd name="T58" fmla="*/ 170 w 176"/>
              <a:gd name="T59" fmla="*/ 0 h 176"/>
              <a:gd name="T60" fmla="*/ 170 w 176"/>
              <a:gd name="T61" fmla="*/ 0 h 176"/>
              <a:gd name="T62" fmla="*/ 2 w 176"/>
              <a:gd name="T63" fmla="*/ 72 h 176"/>
              <a:gd name="T64" fmla="*/ 2 w 176"/>
              <a:gd name="T65" fmla="*/ 72 h 176"/>
              <a:gd name="T66" fmla="*/ 2 w 176"/>
              <a:gd name="T67" fmla="*/ 72 h 176"/>
              <a:gd name="T68" fmla="*/ 2 w 176"/>
              <a:gd name="T69" fmla="*/ 72 h 176"/>
              <a:gd name="T70" fmla="*/ 0 w 176"/>
              <a:gd name="T71" fmla="*/ 76 h 176"/>
              <a:gd name="T72" fmla="*/ 3 w 176"/>
              <a:gd name="T73" fmla="*/ 80 h 176"/>
              <a:gd name="T74" fmla="*/ 3 w 176"/>
              <a:gd name="T75" fmla="*/ 80 h 176"/>
              <a:gd name="T76" fmla="*/ 69 w 176"/>
              <a:gd name="T77" fmla="*/ 107 h 176"/>
              <a:gd name="T78" fmla="*/ 96 w 176"/>
              <a:gd name="T79" fmla="*/ 173 h 176"/>
              <a:gd name="T80" fmla="*/ 96 w 176"/>
              <a:gd name="T81" fmla="*/ 173 h 176"/>
              <a:gd name="T82" fmla="*/ 100 w 176"/>
              <a:gd name="T83" fmla="*/ 176 h 176"/>
              <a:gd name="T84" fmla="*/ 104 w 176"/>
              <a:gd name="T85" fmla="*/ 174 h 176"/>
              <a:gd name="T86" fmla="*/ 104 w 176"/>
              <a:gd name="T87" fmla="*/ 174 h 176"/>
              <a:gd name="T88" fmla="*/ 104 w 176"/>
              <a:gd name="T89" fmla="*/ 174 h 176"/>
              <a:gd name="T90" fmla="*/ 104 w 176"/>
              <a:gd name="T91" fmla="*/ 174 h 176"/>
              <a:gd name="T92" fmla="*/ 176 w 176"/>
              <a:gd name="T93" fmla="*/ 6 h 176"/>
              <a:gd name="T94" fmla="*/ 176 w 176"/>
              <a:gd name="T95" fmla="*/ 6 h 176"/>
              <a:gd name="T96" fmla="*/ 176 w 176"/>
              <a:gd name="T97" fmla="*/ 4 h 176"/>
              <a:gd name="T98" fmla="*/ 14 w 176"/>
              <a:gd name="T99" fmla="*/ 76 h 176"/>
              <a:gd name="T100" fmla="*/ 154 w 176"/>
              <a:gd name="T101" fmla="*/ 16 h 176"/>
              <a:gd name="T102" fmla="*/ 71 w 176"/>
              <a:gd name="T103" fmla="*/ 99 h 176"/>
              <a:gd name="T104" fmla="*/ 14 w 176"/>
              <a:gd name="T105" fmla="*/ 76 h 176"/>
              <a:gd name="T106" fmla="*/ 100 w 176"/>
              <a:gd name="T107" fmla="*/ 162 h 176"/>
              <a:gd name="T108" fmla="*/ 77 w 176"/>
              <a:gd name="T109" fmla="*/ 105 h 176"/>
              <a:gd name="T110" fmla="*/ 160 w 176"/>
              <a:gd name="T111" fmla="*/ 22 h 176"/>
              <a:gd name="T112" fmla="*/ 100 w 176"/>
              <a:gd name="T113" fmla="*/ 162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76" h="176">
                <a:moveTo>
                  <a:pt x="39" y="119"/>
                </a:moveTo>
                <a:cubicBezTo>
                  <a:pt x="43" y="115"/>
                  <a:pt x="43" y="115"/>
                  <a:pt x="43" y="115"/>
                </a:cubicBezTo>
                <a:cubicBezTo>
                  <a:pt x="44" y="114"/>
                  <a:pt x="44" y="113"/>
                  <a:pt x="44" y="112"/>
                </a:cubicBezTo>
                <a:cubicBezTo>
                  <a:pt x="44" y="110"/>
                  <a:pt x="42" y="108"/>
                  <a:pt x="40" y="108"/>
                </a:cubicBezTo>
                <a:cubicBezTo>
                  <a:pt x="39" y="108"/>
                  <a:pt x="38" y="108"/>
                  <a:pt x="37" y="109"/>
                </a:cubicBezTo>
                <a:cubicBezTo>
                  <a:pt x="33" y="113"/>
                  <a:pt x="33" y="113"/>
                  <a:pt x="33" y="113"/>
                </a:cubicBezTo>
                <a:cubicBezTo>
                  <a:pt x="32" y="114"/>
                  <a:pt x="32" y="115"/>
                  <a:pt x="32" y="116"/>
                </a:cubicBezTo>
                <a:cubicBezTo>
                  <a:pt x="32" y="118"/>
                  <a:pt x="34" y="120"/>
                  <a:pt x="36" y="120"/>
                </a:cubicBezTo>
                <a:cubicBezTo>
                  <a:pt x="37" y="120"/>
                  <a:pt x="38" y="120"/>
                  <a:pt x="39" y="119"/>
                </a:cubicBezTo>
                <a:moveTo>
                  <a:pt x="64" y="116"/>
                </a:moveTo>
                <a:cubicBezTo>
                  <a:pt x="64" y="114"/>
                  <a:pt x="62" y="112"/>
                  <a:pt x="60" y="112"/>
                </a:cubicBezTo>
                <a:cubicBezTo>
                  <a:pt x="59" y="112"/>
                  <a:pt x="58" y="112"/>
                  <a:pt x="57" y="113"/>
                </a:cubicBezTo>
                <a:cubicBezTo>
                  <a:pt x="17" y="153"/>
                  <a:pt x="17" y="153"/>
                  <a:pt x="17" y="153"/>
                </a:cubicBezTo>
                <a:cubicBezTo>
                  <a:pt x="16" y="154"/>
                  <a:pt x="16" y="155"/>
                  <a:pt x="16" y="156"/>
                </a:cubicBezTo>
                <a:cubicBezTo>
                  <a:pt x="16" y="158"/>
                  <a:pt x="18" y="160"/>
                  <a:pt x="20" y="160"/>
                </a:cubicBezTo>
                <a:cubicBezTo>
                  <a:pt x="21" y="160"/>
                  <a:pt x="22" y="160"/>
                  <a:pt x="23" y="159"/>
                </a:cubicBezTo>
                <a:cubicBezTo>
                  <a:pt x="63" y="119"/>
                  <a:pt x="63" y="119"/>
                  <a:pt x="63" y="119"/>
                </a:cubicBezTo>
                <a:cubicBezTo>
                  <a:pt x="64" y="118"/>
                  <a:pt x="64" y="117"/>
                  <a:pt x="64" y="116"/>
                </a:cubicBezTo>
                <a:moveTo>
                  <a:pt x="64" y="132"/>
                </a:moveTo>
                <a:cubicBezTo>
                  <a:pt x="63" y="132"/>
                  <a:pt x="62" y="132"/>
                  <a:pt x="61" y="133"/>
                </a:cubicBezTo>
                <a:cubicBezTo>
                  <a:pt x="49" y="145"/>
                  <a:pt x="49" y="145"/>
                  <a:pt x="49" y="145"/>
                </a:cubicBezTo>
                <a:cubicBezTo>
                  <a:pt x="48" y="146"/>
                  <a:pt x="48" y="147"/>
                  <a:pt x="48" y="148"/>
                </a:cubicBezTo>
                <a:cubicBezTo>
                  <a:pt x="48" y="150"/>
                  <a:pt x="50" y="152"/>
                  <a:pt x="52" y="152"/>
                </a:cubicBezTo>
                <a:cubicBezTo>
                  <a:pt x="53" y="152"/>
                  <a:pt x="54" y="152"/>
                  <a:pt x="55" y="151"/>
                </a:cubicBezTo>
                <a:cubicBezTo>
                  <a:pt x="67" y="139"/>
                  <a:pt x="67" y="139"/>
                  <a:pt x="67" y="139"/>
                </a:cubicBezTo>
                <a:cubicBezTo>
                  <a:pt x="68" y="138"/>
                  <a:pt x="68" y="137"/>
                  <a:pt x="68" y="136"/>
                </a:cubicBezTo>
                <a:cubicBezTo>
                  <a:pt x="68" y="134"/>
                  <a:pt x="66" y="132"/>
                  <a:pt x="64" y="132"/>
                </a:cubicBezTo>
                <a:moveTo>
                  <a:pt x="176" y="4"/>
                </a:moveTo>
                <a:cubicBezTo>
                  <a:pt x="176" y="2"/>
                  <a:pt x="174" y="0"/>
                  <a:pt x="172" y="0"/>
                </a:cubicBezTo>
                <a:cubicBezTo>
                  <a:pt x="171" y="0"/>
                  <a:pt x="171" y="0"/>
                  <a:pt x="170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3"/>
                  <a:pt x="0" y="74"/>
                  <a:pt x="0" y="76"/>
                </a:cubicBezTo>
                <a:cubicBezTo>
                  <a:pt x="0" y="78"/>
                  <a:pt x="1" y="79"/>
                  <a:pt x="3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69" y="107"/>
                  <a:pt x="69" y="107"/>
                  <a:pt x="69" y="107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6" y="173"/>
                  <a:pt x="96" y="173"/>
                  <a:pt x="96" y="173"/>
                </a:cubicBezTo>
                <a:cubicBezTo>
                  <a:pt x="97" y="175"/>
                  <a:pt x="98" y="176"/>
                  <a:pt x="100" y="176"/>
                </a:cubicBezTo>
                <a:cubicBezTo>
                  <a:pt x="102" y="176"/>
                  <a:pt x="103" y="175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6"/>
                  <a:pt x="176" y="6"/>
                  <a:pt x="176" y="6"/>
                </a:cubicBezTo>
                <a:cubicBezTo>
                  <a:pt x="176" y="5"/>
                  <a:pt x="176" y="5"/>
                  <a:pt x="176" y="4"/>
                </a:cubicBezTo>
                <a:moveTo>
                  <a:pt x="14" y="76"/>
                </a:moveTo>
                <a:cubicBezTo>
                  <a:pt x="154" y="16"/>
                  <a:pt x="154" y="16"/>
                  <a:pt x="154" y="16"/>
                </a:cubicBezTo>
                <a:cubicBezTo>
                  <a:pt x="71" y="99"/>
                  <a:pt x="71" y="99"/>
                  <a:pt x="71" y="99"/>
                </a:cubicBezTo>
                <a:lnTo>
                  <a:pt x="14" y="76"/>
                </a:lnTo>
                <a:close/>
                <a:moveTo>
                  <a:pt x="100" y="162"/>
                </a:moveTo>
                <a:cubicBezTo>
                  <a:pt x="77" y="105"/>
                  <a:pt x="77" y="105"/>
                  <a:pt x="77" y="105"/>
                </a:cubicBezTo>
                <a:cubicBezTo>
                  <a:pt x="160" y="22"/>
                  <a:pt x="160" y="22"/>
                  <a:pt x="160" y="22"/>
                </a:cubicBezTo>
                <a:lnTo>
                  <a:pt x="100" y="162"/>
                </a:lnTo>
                <a:close/>
              </a:path>
            </a:pathLst>
          </a:cu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>
            <a:noFill/>
          </a:ln>
        </p:spPr>
        <p:txBody>
          <a:bodyPr anchor="ctr"/>
          <a:p>
            <a:pPr algn="ctr"/>
            <a:endParaRPr dirty="0">
              <a:cs typeface="+mn-ea"/>
              <a:sym typeface="+mn-lt"/>
            </a:endParaRPr>
          </a:p>
        </p:txBody>
      </p:sp>
      <p:pic>
        <p:nvPicPr>
          <p:cNvPr id="6" name="图片占位符 5" descr="QQ图片20211130160106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645785" y="987425"/>
            <a:ext cx="5247005" cy="4873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/>
    </p:bldLst>
  </p:timing>
</p:sld>
</file>

<file path=ppt/tags/tag1.xml><?xml version="1.0" encoding="utf-8"?>
<p:tagLst xmlns:p="http://schemas.openxmlformats.org/presentationml/2006/main">
  <p:tag name="KSO_WM_BEAUTIFY_FLAG" val="#wm#"/>
  <p:tag name="KSO_WM_UNIT_TYPE" val="i"/>
  <p:tag name="KSO_WM_UNIT_ID" val="271*i*0"/>
  <p:tag name="KSO_WM_TEMPLATE_CATEGORY" val="custom"/>
  <p:tag name="KSO_WM_TEMPLATE_INDEX" val="52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370_1*i*12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370_1*i*13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201370_1*i*14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201370_1*i*15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201370_1*i*16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ISCONTENTSTITLE" val="0"/>
  <p:tag name="KSO_WM_UNIT_PRESET_TEXT" val="开展兴趣活动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1376_1*l_h_a*1_3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UNIT_ISCONTENTSTITLE" val="0"/>
  <p:tag name="KSO_WM_UNIT_PRESET_TEXT" val="召开班会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01376_1*l_h_a*1_4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01376_1*l_h_i*1_4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ISCONTENTSTITLE" val="0"/>
  <p:tag name="KSO_WM_UNIT_PRESET_TEXT" val="搞好班级文化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1376_1*l_h_a*1_1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1376_1*l_h_i*1_1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UNIT_PLACING_PICTURE_USER_VIEWPORT" val="{&quot;height&quot;:4697,&quot;width&quot;:9720}"/>
</p:tagLst>
</file>

<file path=ppt/tags/tag20.xml><?xml version="1.0" encoding="utf-8"?>
<p:tagLst xmlns:p="http://schemas.openxmlformats.org/presentationml/2006/main">
  <p:tag name="KSO_WM_UNIT_ISCONTENTSTITLE" val="0"/>
  <p:tag name="KSO_WM_UNIT_PRESET_TEXT" val="加强安全教学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1376_1*l_h_a*1_2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1376_1*l_h_i*1_2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1376_1*l_h_i*1_3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ISCONTENTSTITLE" val="0"/>
  <p:tag name="KSO_WM_UNIT_PRESET_TEXT" val="搞好班级文化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1376_1*l_h_a*1_1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1376_1*l_h_i*1_1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ISCONTENTSTITLE" val="0"/>
  <p:tag name="KSO_WM_UNIT_PRESET_TEXT" val="加强安全教学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1376_1*l_h_a*1_2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TEXT_FILL_FORE_SCHEMECOLOR_INDEX" val="5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1376_1*l_h_i*1_2_1"/>
  <p:tag name="KSO_WM_TEMPLATE_CATEGORY" val="diagram"/>
  <p:tag name="KSO_WM_TEMPLATE_INDEX" val="2020137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SLIDE_ID" val="diagram20201370_1"/>
  <p:tag name="KSO_WM_TEMPLATE_SUBCATEGORY" val="0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959*540"/>
  <p:tag name="KSO_WM_SLIDE_POSITION" val="0*0"/>
  <p:tag name="KSO_WM_TAG_VERSION" val="1.0"/>
  <p:tag name="KSO_WM_BEAUTIFY_FLAG" val="#wm#"/>
  <p:tag name="KSO_WM_TEMPLATE_CATEGORY" val="diagram"/>
  <p:tag name="KSO_WM_TEMPLATE_INDEX" val="20201370"/>
  <p:tag name="KSO_WM_SLIDE_LAYOUT" val="a_d_f"/>
  <p:tag name="KSO_WM_SLIDE_LAYOUT_CNT" val="1_1_3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2"/>
  <p:tag name="KSO_WM_UNIT_TYPE" val="a"/>
  <p:tag name="KSO_WM_UNIT_INDEX" val="1"/>
  <p:tag name="KSO_WM_UNIT_ID" val="custom160052_4*a*1"/>
  <p:tag name="KSO_WM_UNIT_CLEAR" val="1"/>
  <p:tag name="KSO_WM_UNIT_LAYERLEVEL" val="1"/>
  <p:tag name="KSO_WM_UNIT_VALUE" val="33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2"/>
  <p:tag name="KSO_WM_UNIT_TYPE" val="f"/>
  <p:tag name="KSO_WM_UNIT_INDEX" val="1"/>
  <p:tag name="KSO_WM_UNIT_ID" val="custom160052_4*f*1"/>
  <p:tag name="KSO_WM_UNIT_CLEAR" val="1"/>
  <p:tag name="KSO_WM_UNIT_LAYERLEVEL" val="1"/>
  <p:tag name="KSO_WM_UNIT_VALUE" val="180"/>
  <p:tag name="KSO_WM_UNIT_HIGHLIGHT" val="0"/>
  <p:tag name="KSO_WM_UNIT_COMPATIBLE" val="0"/>
  <p:tag name="KSO_WM_UNIT_PRESET_TEXT_INDEX" val="6"/>
  <p:tag name="KSO_WM_UNIT_PRESET_TEXT_LEN" val="5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370_1*i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2"/>
  <p:tag name="KSO_WM_UNIT_TYPE" val="d"/>
  <p:tag name="KSO_WM_UNIT_INDEX" val="1"/>
  <p:tag name="KSO_WM_UNIT_ID" val="custom160052_4*d*1"/>
  <p:tag name="KSO_WM_UNIT_CLEAR" val="0"/>
  <p:tag name="KSO_WM_UNIT_LAYERLEVEL" val="1"/>
  <p:tag name="KSO_WM_UNIT_VALUE" val="1500*1713"/>
  <p:tag name="KSO_WM_UNIT_HIGHLIGHT" val="0"/>
  <p:tag name="KSO_WM_UNIT_COMPATIBLE" val="0"/>
</p:tagLst>
</file>

<file path=ppt/tags/tag31.xml><?xml version="1.0" encoding="utf-8"?>
<p:tagLst xmlns:p="http://schemas.openxmlformats.org/presentationml/2006/main">
  <p:tag name="KSO_WM_TEMPLATE_CATEGORY" val="custom"/>
  <p:tag name="KSO_WM_TEMPLATE_INDEX" val="160052"/>
  <p:tag name="KSO_WM_TAG_VERSION" val="1.0"/>
  <p:tag name="KSO_WM_SLIDE_ID" val="custom160052_4"/>
  <p:tag name="KSO_WM_SLIDE_INDEX" val="4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66*36"/>
  <p:tag name="KSO_WM_SLIDE_SIZE" val="828*426"/>
</p:tagLst>
</file>

<file path=ppt/tags/tag4.xml><?xml version="1.0" encoding="utf-8"?>
<p:tagLst xmlns:p="http://schemas.openxmlformats.org/presentationml/2006/main">
  <p:tag name="KSO_WM_UNIT_VALUE" val="1205*213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370_1*d*1"/>
  <p:tag name="KSO_WM_TEMPLATE_CATEGORY" val="diagram"/>
  <p:tag name="KSO_WM_TEMPLATE_INDEX" val="20201370"/>
  <p:tag name="KSO_WM_UNIT_SUPPORT_UNIT_TYPE" val="[]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370_1*a*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370_1*i*8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370_1*i*9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370_1*i*10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370_1*i*11"/>
  <p:tag name="KSO_WM_TEMPLATE_CATEGORY" val="diagram"/>
  <p:tag name="KSO_WM_TEMPLATE_INDEX" val="20201370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自定义 32">
      <a:dk1>
        <a:srgbClr val="000000"/>
      </a:dk1>
      <a:lt1>
        <a:srgbClr val="FFFFFF"/>
      </a:lt1>
      <a:dk2>
        <a:srgbClr val="2F4197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1326</Words>
  <Application>WPS 演示</Application>
  <PresentationFormat>宽屏</PresentationFormat>
  <Paragraphs>136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宋体</vt:lpstr>
      <vt:lpstr>Wingdings</vt:lpstr>
      <vt:lpstr>Verdana</vt:lpstr>
      <vt:lpstr>微软雅黑</vt:lpstr>
      <vt:lpstr>黑体</vt:lpstr>
      <vt:lpstr>微软雅黑 Light</vt:lpstr>
      <vt:lpstr>等线</vt:lpstr>
      <vt:lpstr>Arial Unicode MS</vt:lpstr>
      <vt:lpstr>等线 Light</vt:lpstr>
      <vt:lpstr>Office 主题​​</vt:lpstr>
      <vt:lpstr>默认设计模板</vt:lpstr>
      <vt:lpstr>PowerPoint 演示文稿</vt:lpstr>
      <vt:lpstr>PowerPoint 演示文稿</vt:lpstr>
      <vt:lpstr>审核系统</vt:lpstr>
      <vt:lpstr>牛转乾坤活动</vt:lpstr>
      <vt:lpstr>F10 app h5</vt:lpstr>
      <vt:lpstr>股票开户、保险业务接入</vt:lpstr>
      <vt:lpstr>早晚盘推1,2期</vt:lpstr>
      <vt:lpstr>IM客服系统</vt:lpstr>
      <vt:lpstr>神机妙算学院功能</vt:lpstr>
      <vt:lpstr>pc F10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guangpu wang</dc:creator>
  <cp:lastModifiedBy>博弈</cp:lastModifiedBy>
  <cp:revision>2044</cp:revision>
  <dcterms:created xsi:type="dcterms:W3CDTF">2021-11-29T01:31:00Z</dcterms:created>
  <dcterms:modified xsi:type="dcterms:W3CDTF">2021-12-24T07:02:25Z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7A7C3C61833740E2BC5E0B094B4C38DB</vt:lpwstr>
  </property>
</Properties>
</file>